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4"/>
  </p:sldMasterIdLst>
  <p:notesMasterIdLst>
    <p:notesMasterId r:id="rId25"/>
  </p:notesMasterIdLst>
  <p:handoutMasterIdLst>
    <p:handoutMasterId r:id="rId26"/>
  </p:handoutMasterIdLst>
  <p:sldIdLst>
    <p:sldId id="258" r:id="rId5"/>
    <p:sldId id="293" r:id="rId6"/>
    <p:sldId id="292" r:id="rId7"/>
    <p:sldId id="277" r:id="rId8"/>
    <p:sldId id="296" r:id="rId9"/>
    <p:sldId id="294" r:id="rId10"/>
    <p:sldId id="317" r:id="rId11"/>
    <p:sldId id="285" r:id="rId12"/>
    <p:sldId id="318" r:id="rId13"/>
    <p:sldId id="319" r:id="rId14"/>
    <p:sldId id="320" r:id="rId15"/>
    <p:sldId id="321" r:id="rId16"/>
    <p:sldId id="322" r:id="rId17"/>
    <p:sldId id="394" r:id="rId18"/>
    <p:sldId id="324" r:id="rId19"/>
    <p:sldId id="395" r:id="rId20"/>
    <p:sldId id="396" r:id="rId21"/>
    <p:sldId id="397" r:id="rId22"/>
    <p:sldId id="290" r:id="rId23"/>
    <p:sldId id="32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upo Voormansik" initials="KV" lastIdx="1" clrIdx="0">
    <p:extLst>
      <p:ext uri="{19B8F6BF-5375-455C-9EA6-DF929625EA0E}">
        <p15:presenceInfo xmlns:p15="http://schemas.microsoft.com/office/powerpoint/2012/main" userId="S::kaupo.voormansik@kappazeta.ee::f83d47b8-73ad-42b9-8ce2-24477f0bcb9d" providerId="AD"/>
      </p:ext>
    </p:extLst>
  </p:cmAuthor>
  <p:cmAuthor id="2" name="Indrek Sünter" initials="IS" lastIdx="4" clrIdx="1">
    <p:extLst>
      <p:ext uri="{19B8F6BF-5375-455C-9EA6-DF929625EA0E}">
        <p15:presenceInfo xmlns:p15="http://schemas.microsoft.com/office/powerpoint/2012/main" userId="S::indrek.sunter@kappazeta.ee::d3de12b9-7cc3-4dfe-b3db-613b0dc551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FC000"/>
    <a:srgbClr val="17A453"/>
    <a:srgbClr val="BBBBBB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B83BF5-A010-4267-945E-A7CC47A431B0}" v="24" dt="2022-05-30T11:50:53.7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Keskmine laad 4 – rõhk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2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upo Voormansik" userId="f83d47b8-73ad-42b9-8ce2-24477f0bcb9d" providerId="ADAL" clId="{78B83BF5-A010-4267-945E-A7CC47A431B0}"/>
    <pc:docChg chg="undo custSel addSld delSld modSld sldOrd delMainMaster">
      <pc:chgData name="Kaupo Voormansik" userId="f83d47b8-73ad-42b9-8ce2-24477f0bcb9d" providerId="ADAL" clId="{78B83BF5-A010-4267-945E-A7CC47A431B0}" dt="2022-05-30T11:54:37.030" v="2615" actId="255"/>
      <pc:docMkLst>
        <pc:docMk/>
      </pc:docMkLst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86932289" sldId="256"/>
        </pc:sldMkLst>
      </pc:sldChg>
      <pc:sldChg chg="modSp mod">
        <pc:chgData name="Kaupo Voormansik" userId="f83d47b8-73ad-42b9-8ce2-24477f0bcb9d" providerId="ADAL" clId="{78B83BF5-A010-4267-945E-A7CC47A431B0}" dt="2022-05-30T10:30:14.023" v="74" actId="20577"/>
        <pc:sldMkLst>
          <pc:docMk/>
          <pc:sldMk cId="1650462509" sldId="258"/>
        </pc:sldMkLst>
        <pc:spChg chg="mod">
          <ac:chgData name="Kaupo Voormansik" userId="f83d47b8-73ad-42b9-8ce2-24477f0bcb9d" providerId="ADAL" clId="{78B83BF5-A010-4267-945E-A7CC47A431B0}" dt="2022-05-30T10:30:06.559" v="70" actId="1076"/>
          <ac:spMkLst>
            <pc:docMk/>
            <pc:sldMk cId="1650462509" sldId="258"/>
            <ac:spMk id="2" creationId="{00000000-0000-0000-0000-000000000000}"/>
          </ac:spMkLst>
        </pc:spChg>
        <pc:spChg chg="mod">
          <ac:chgData name="Kaupo Voormansik" userId="f83d47b8-73ad-42b9-8ce2-24477f0bcb9d" providerId="ADAL" clId="{78B83BF5-A010-4267-945E-A7CC47A431B0}" dt="2022-05-30T10:30:14.023" v="74" actId="20577"/>
          <ac:spMkLst>
            <pc:docMk/>
            <pc:sldMk cId="1650462509" sldId="258"/>
            <ac:spMk id="4" creationId="{1EEFEFC5-93C5-4CE6-BA97-FD54631A1230}"/>
          </ac:spMkLst>
        </pc:spChg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1210566405" sldId="265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3677761560" sldId="266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805020878" sldId="274"/>
        </pc:sldMkLst>
      </pc:sldChg>
      <pc:sldChg chg="add del">
        <pc:chgData name="Kaupo Voormansik" userId="f83d47b8-73ad-42b9-8ce2-24477f0bcb9d" providerId="ADAL" clId="{78B83BF5-A010-4267-945E-A7CC47A431B0}" dt="2022-05-30T11:11:41.617" v="973"/>
        <pc:sldMkLst>
          <pc:docMk/>
          <pc:sldMk cId="1334483819" sldId="274"/>
        </pc:sldMkLst>
      </pc:sldChg>
      <pc:sldChg chg="add del">
        <pc:chgData name="Kaupo Voormansik" userId="f83d47b8-73ad-42b9-8ce2-24477f0bcb9d" providerId="ADAL" clId="{78B83BF5-A010-4267-945E-A7CC47A431B0}" dt="2022-05-30T11:11:41.617" v="973"/>
        <pc:sldMkLst>
          <pc:docMk/>
          <pc:sldMk cId="2681709381" sldId="275"/>
        </pc:sldMkLst>
      </pc:sldChg>
      <pc:sldChg chg="add del">
        <pc:chgData name="Kaupo Voormansik" userId="f83d47b8-73ad-42b9-8ce2-24477f0bcb9d" providerId="ADAL" clId="{78B83BF5-A010-4267-945E-A7CC47A431B0}" dt="2022-05-30T11:11:41.617" v="973"/>
        <pc:sldMkLst>
          <pc:docMk/>
          <pc:sldMk cId="2600946637" sldId="276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2834536710" sldId="276"/>
        </pc:sldMkLst>
      </pc:sldChg>
      <pc:sldChg chg="modSp add del mod">
        <pc:chgData name="Kaupo Voormansik" userId="f83d47b8-73ad-42b9-8ce2-24477f0bcb9d" providerId="ADAL" clId="{78B83BF5-A010-4267-945E-A7CC47A431B0}" dt="2022-05-30T10:44:32.593" v="324" actId="1076"/>
        <pc:sldMkLst>
          <pc:docMk/>
          <pc:sldMk cId="880912369" sldId="277"/>
        </pc:sldMkLst>
        <pc:spChg chg="mod">
          <ac:chgData name="Kaupo Voormansik" userId="f83d47b8-73ad-42b9-8ce2-24477f0bcb9d" providerId="ADAL" clId="{78B83BF5-A010-4267-945E-A7CC47A431B0}" dt="2022-05-30T10:44:32.593" v="324" actId="1076"/>
          <ac:spMkLst>
            <pc:docMk/>
            <pc:sldMk cId="880912369" sldId="277"/>
            <ac:spMk id="3" creationId="{00000000-0000-0000-0000-000000000000}"/>
          </ac:spMkLst>
        </pc:spChg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3248150350" sldId="283"/>
        </pc:sldMkLst>
      </pc:sldChg>
      <pc:sldChg chg="add del">
        <pc:chgData name="Kaupo Voormansik" userId="f83d47b8-73ad-42b9-8ce2-24477f0bcb9d" providerId="ADAL" clId="{78B83BF5-A010-4267-945E-A7CC47A431B0}" dt="2022-05-30T10:46:30.836" v="327"/>
        <pc:sldMkLst>
          <pc:docMk/>
          <pc:sldMk cId="4097920135" sldId="285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2104017654" sldId="286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2038332636" sldId="289"/>
        </pc:sldMkLst>
      </pc:sldChg>
      <pc:sldChg chg="addSp delSp modSp add del mod chgLayout">
        <pc:chgData name="Kaupo Voormansik" userId="f83d47b8-73ad-42b9-8ce2-24477f0bcb9d" providerId="ADAL" clId="{78B83BF5-A010-4267-945E-A7CC47A431B0}" dt="2022-05-30T10:43:54.851" v="311" actId="5793"/>
        <pc:sldMkLst>
          <pc:docMk/>
          <pc:sldMk cId="3110337808" sldId="292"/>
        </pc:sldMkLst>
        <pc:spChg chg="mod ord">
          <ac:chgData name="Kaupo Voormansik" userId="f83d47b8-73ad-42b9-8ce2-24477f0bcb9d" providerId="ADAL" clId="{78B83BF5-A010-4267-945E-A7CC47A431B0}" dt="2022-05-30T10:43:42.833" v="308" actId="700"/>
          <ac:spMkLst>
            <pc:docMk/>
            <pc:sldMk cId="3110337808" sldId="292"/>
            <ac:spMk id="2" creationId="{00000000-0000-0000-0000-000000000000}"/>
          </ac:spMkLst>
        </pc:spChg>
        <pc:spChg chg="mod ord">
          <ac:chgData name="Kaupo Voormansik" userId="f83d47b8-73ad-42b9-8ce2-24477f0bcb9d" providerId="ADAL" clId="{78B83BF5-A010-4267-945E-A7CC47A431B0}" dt="2022-05-30T10:43:42.833" v="308" actId="700"/>
          <ac:spMkLst>
            <pc:docMk/>
            <pc:sldMk cId="3110337808" sldId="292"/>
            <ac:spMk id="4" creationId="{00000000-0000-0000-0000-000000000000}"/>
          </ac:spMkLst>
        </pc:spChg>
        <pc:spChg chg="add mod ord">
          <ac:chgData name="Kaupo Voormansik" userId="f83d47b8-73ad-42b9-8ce2-24477f0bcb9d" providerId="ADAL" clId="{78B83BF5-A010-4267-945E-A7CC47A431B0}" dt="2022-05-30T10:43:54.851" v="311" actId="5793"/>
          <ac:spMkLst>
            <pc:docMk/>
            <pc:sldMk cId="3110337808" sldId="292"/>
            <ac:spMk id="5" creationId="{CEF28AA7-D1C0-4C6D-B6DB-4594387E30BB}"/>
          </ac:spMkLst>
        </pc:spChg>
        <pc:spChg chg="mod ord">
          <ac:chgData name="Kaupo Voormansik" userId="f83d47b8-73ad-42b9-8ce2-24477f0bcb9d" providerId="ADAL" clId="{78B83BF5-A010-4267-945E-A7CC47A431B0}" dt="2022-05-30T10:43:42.833" v="308" actId="700"/>
          <ac:spMkLst>
            <pc:docMk/>
            <pc:sldMk cId="3110337808" sldId="292"/>
            <ac:spMk id="8" creationId="{00000000-0000-0000-0000-000000000000}"/>
          </ac:spMkLst>
        </pc:spChg>
        <pc:picChg chg="mod">
          <ac:chgData name="Kaupo Voormansik" userId="f83d47b8-73ad-42b9-8ce2-24477f0bcb9d" providerId="ADAL" clId="{78B83BF5-A010-4267-945E-A7CC47A431B0}" dt="2022-05-30T10:43:39.737" v="307" actId="1076"/>
          <ac:picMkLst>
            <pc:docMk/>
            <pc:sldMk cId="3110337808" sldId="292"/>
            <ac:picMk id="3" creationId="{00000000-0000-0000-0000-000000000000}"/>
          </ac:picMkLst>
        </pc:picChg>
        <pc:picChg chg="del">
          <ac:chgData name="Kaupo Voormansik" userId="f83d47b8-73ad-42b9-8ce2-24477f0bcb9d" providerId="ADAL" clId="{78B83BF5-A010-4267-945E-A7CC47A431B0}" dt="2022-05-30T10:43:35.336" v="306" actId="478"/>
          <ac:picMkLst>
            <pc:docMk/>
            <pc:sldMk cId="3110337808" sldId="292"/>
            <ac:picMk id="6" creationId="{43A9EA59-AF67-4C94-B03B-7E0C094CE55B}"/>
          </ac:picMkLst>
        </pc:picChg>
      </pc:sldChg>
      <pc:sldChg chg="modSp mod">
        <pc:chgData name="Kaupo Voormansik" userId="f83d47b8-73ad-42b9-8ce2-24477f0bcb9d" providerId="ADAL" clId="{78B83BF5-A010-4267-945E-A7CC47A431B0}" dt="2022-05-30T10:38:34.170" v="302" actId="20577"/>
        <pc:sldMkLst>
          <pc:docMk/>
          <pc:sldMk cId="744700391" sldId="293"/>
        </pc:sldMkLst>
        <pc:spChg chg="mod">
          <ac:chgData name="Kaupo Voormansik" userId="f83d47b8-73ad-42b9-8ce2-24477f0bcb9d" providerId="ADAL" clId="{78B83BF5-A010-4267-945E-A7CC47A431B0}" dt="2022-05-30T10:38:34.170" v="302" actId="20577"/>
          <ac:spMkLst>
            <pc:docMk/>
            <pc:sldMk cId="744700391" sldId="293"/>
            <ac:spMk id="2" creationId="{E00ED383-CB85-445B-9F75-EAC00AD1C5EC}"/>
          </ac:spMkLst>
        </pc:spChg>
      </pc:sldChg>
      <pc:sldChg chg="add del">
        <pc:chgData name="Kaupo Voormansik" userId="f83d47b8-73ad-42b9-8ce2-24477f0bcb9d" providerId="ADAL" clId="{78B83BF5-A010-4267-945E-A7CC47A431B0}" dt="2022-05-30T10:45:54.568" v="325"/>
        <pc:sldMkLst>
          <pc:docMk/>
          <pc:sldMk cId="3467737148" sldId="294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3098105701" sldId="295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2379018351" sldId="296"/>
        </pc:sldMkLst>
      </pc:sldChg>
      <pc:sldChg chg="add">
        <pc:chgData name="Kaupo Voormansik" userId="f83d47b8-73ad-42b9-8ce2-24477f0bcb9d" providerId="ADAL" clId="{78B83BF5-A010-4267-945E-A7CC47A431B0}" dt="2022-05-30T10:42:14.487" v="303"/>
        <pc:sldMkLst>
          <pc:docMk/>
          <pc:sldMk cId="2756451303" sldId="296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895612053" sldId="297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2294062334" sldId="298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3428958634" sldId="299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3149888130" sldId="300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1079719517" sldId="301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837580618" sldId="303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3106459452" sldId="304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2950540002" sldId="305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880049196" sldId="306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2716553117" sldId="307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1979663665" sldId="308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422101976" sldId="309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2102999226" sldId="310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1216318715" sldId="311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3641267888" sldId="312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3310440274" sldId="313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1540512295" sldId="314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3542967536" sldId="315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4122459723" sldId="316"/>
        </pc:sldMkLst>
      </pc:sldChg>
      <pc:sldChg chg="add del">
        <pc:chgData name="Kaupo Voormansik" userId="f83d47b8-73ad-42b9-8ce2-24477f0bcb9d" providerId="ADAL" clId="{78B83BF5-A010-4267-945E-A7CC47A431B0}" dt="2022-05-30T10:46:03.466" v="326"/>
        <pc:sldMkLst>
          <pc:docMk/>
          <pc:sldMk cId="425548219" sldId="317"/>
        </pc:sldMkLst>
      </pc:sldChg>
      <pc:sldChg chg="addSp delSp modSp new mod chgLayout">
        <pc:chgData name="Kaupo Voormansik" userId="f83d47b8-73ad-42b9-8ce2-24477f0bcb9d" providerId="ADAL" clId="{78B83BF5-A010-4267-945E-A7CC47A431B0}" dt="2022-05-30T10:55:44.179" v="968" actId="20577"/>
        <pc:sldMkLst>
          <pc:docMk/>
          <pc:sldMk cId="176530302" sldId="318"/>
        </pc:sldMkLst>
        <pc:spChg chg="del mod ord">
          <ac:chgData name="Kaupo Voormansik" userId="f83d47b8-73ad-42b9-8ce2-24477f0bcb9d" providerId="ADAL" clId="{78B83BF5-A010-4267-945E-A7CC47A431B0}" dt="2022-05-30T10:47:09.421" v="329" actId="700"/>
          <ac:spMkLst>
            <pc:docMk/>
            <pc:sldMk cId="176530302" sldId="318"/>
            <ac:spMk id="2" creationId="{352A39F1-949E-AC62-9DCE-4F4419902F54}"/>
          </ac:spMkLst>
        </pc:spChg>
        <pc:spChg chg="del mod ord">
          <ac:chgData name="Kaupo Voormansik" userId="f83d47b8-73ad-42b9-8ce2-24477f0bcb9d" providerId="ADAL" clId="{78B83BF5-A010-4267-945E-A7CC47A431B0}" dt="2022-05-30T10:47:09.421" v="329" actId="700"/>
          <ac:spMkLst>
            <pc:docMk/>
            <pc:sldMk cId="176530302" sldId="318"/>
            <ac:spMk id="3" creationId="{1D48D461-D983-FD4C-3A32-D8833953B41D}"/>
          </ac:spMkLst>
        </pc:spChg>
        <pc:spChg chg="del">
          <ac:chgData name="Kaupo Voormansik" userId="f83d47b8-73ad-42b9-8ce2-24477f0bcb9d" providerId="ADAL" clId="{78B83BF5-A010-4267-945E-A7CC47A431B0}" dt="2022-05-30T10:47:09.421" v="329" actId="700"/>
          <ac:spMkLst>
            <pc:docMk/>
            <pc:sldMk cId="176530302" sldId="318"/>
            <ac:spMk id="4" creationId="{3AAFB1A2-DE60-AA4E-95EC-6CDEF8FDBB4A}"/>
          </ac:spMkLst>
        </pc:spChg>
        <pc:spChg chg="mod ord">
          <ac:chgData name="Kaupo Voormansik" userId="f83d47b8-73ad-42b9-8ce2-24477f0bcb9d" providerId="ADAL" clId="{78B83BF5-A010-4267-945E-A7CC47A431B0}" dt="2022-05-30T10:47:09.421" v="329" actId="700"/>
          <ac:spMkLst>
            <pc:docMk/>
            <pc:sldMk cId="176530302" sldId="318"/>
            <ac:spMk id="5" creationId="{AC4A95AD-B54A-20AC-8F32-426598A2C9AD}"/>
          </ac:spMkLst>
        </pc:spChg>
        <pc:spChg chg="add mod ord">
          <ac:chgData name="Kaupo Voormansik" userId="f83d47b8-73ad-42b9-8ce2-24477f0bcb9d" providerId="ADAL" clId="{78B83BF5-A010-4267-945E-A7CC47A431B0}" dt="2022-05-30T10:47:20.907" v="372" actId="20577"/>
          <ac:spMkLst>
            <pc:docMk/>
            <pc:sldMk cId="176530302" sldId="318"/>
            <ac:spMk id="6" creationId="{9969E834-A493-A5B5-71D1-8400DE5D8E94}"/>
          </ac:spMkLst>
        </pc:spChg>
        <pc:spChg chg="add mod ord">
          <ac:chgData name="Kaupo Voormansik" userId="f83d47b8-73ad-42b9-8ce2-24477f0bcb9d" providerId="ADAL" clId="{78B83BF5-A010-4267-945E-A7CC47A431B0}" dt="2022-05-30T10:55:44.179" v="968" actId="20577"/>
          <ac:spMkLst>
            <pc:docMk/>
            <pc:sldMk cId="176530302" sldId="318"/>
            <ac:spMk id="7" creationId="{5B1B09CC-260D-D22B-A702-D5AECDC9E445}"/>
          </ac:spMkLst>
        </pc:spChg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1919598420" sldId="318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2133369002" sldId="319"/>
        </pc:sldMkLst>
      </pc:sldChg>
      <pc:sldChg chg="modSp new mod">
        <pc:chgData name="Kaupo Voormansik" userId="f83d47b8-73ad-42b9-8ce2-24477f0bcb9d" providerId="ADAL" clId="{78B83BF5-A010-4267-945E-A7CC47A431B0}" dt="2022-05-30T10:55:06.676" v="962" actId="20577"/>
        <pc:sldMkLst>
          <pc:docMk/>
          <pc:sldMk cId="4083661367" sldId="319"/>
        </pc:sldMkLst>
        <pc:spChg chg="mod">
          <ac:chgData name="Kaupo Voormansik" userId="f83d47b8-73ad-42b9-8ce2-24477f0bcb9d" providerId="ADAL" clId="{78B83BF5-A010-4267-945E-A7CC47A431B0}" dt="2022-05-30T10:55:06.676" v="962" actId="20577"/>
          <ac:spMkLst>
            <pc:docMk/>
            <pc:sldMk cId="4083661367" sldId="319"/>
            <ac:spMk id="2" creationId="{7AF98757-E70D-F6D0-BA1E-42AC2F0C7EDB}"/>
          </ac:spMkLst>
        </pc:spChg>
        <pc:spChg chg="mod">
          <ac:chgData name="Kaupo Voormansik" userId="f83d47b8-73ad-42b9-8ce2-24477f0bcb9d" providerId="ADAL" clId="{78B83BF5-A010-4267-945E-A7CC47A431B0}" dt="2022-05-30T10:52:37.310" v="799"/>
          <ac:spMkLst>
            <pc:docMk/>
            <pc:sldMk cId="4083661367" sldId="319"/>
            <ac:spMk id="4" creationId="{FE0F064E-EA02-17F0-AE09-EBFABFE87F2F}"/>
          </ac:spMkLst>
        </pc:spChg>
      </pc:sldChg>
      <pc:sldChg chg="addSp delSp modSp new mod chgLayout">
        <pc:chgData name="Kaupo Voormansik" userId="f83d47b8-73ad-42b9-8ce2-24477f0bcb9d" providerId="ADAL" clId="{78B83BF5-A010-4267-945E-A7CC47A431B0}" dt="2022-05-30T11:15:33.595" v="1134" actId="20577"/>
        <pc:sldMkLst>
          <pc:docMk/>
          <pc:sldMk cId="1928452301" sldId="320"/>
        </pc:sldMkLst>
        <pc:spChg chg="mod ord">
          <ac:chgData name="Kaupo Voormansik" userId="f83d47b8-73ad-42b9-8ce2-24477f0bcb9d" providerId="ADAL" clId="{78B83BF5-A010-4267-945E-A7CC47A431B0}" dt="2022-05-30T11:15:33.595" v="1134" actId="20577"/>
          <ac:spMkLst>
            <pc:docMk/>
            <pc:sldMk cId="1928452301" sldId="320"/>
            <ac:spMk id="2" creationId="{46301FCE-87A4-0E3E-3BB3-3D71DA854846}"/>
          </ac:spMkLst>
        </pc:spChg>
        <pc:spChg chg="mod ord">
          <ac:chgData name="Kaupo Voormansik" userId="f83d47b8-73ad-42b9-8ce2-24477f0bcb9d" providerId="ADAL" clId="{78B83BF5-A010-4267-945E-A7CC47A431B0}" dt="2022-05-30T11:12:20.307" v="1015" actId="700"/>
          <ac:spMkLst>
            <pc:docMk/>
            <pc:sldMk cId="1928452301" sldId="320"/>
            <ac:spMk id="3" creationId="{63B7DB70-EB3B-C2A4-2408-F6208A933E23}"/>
          </ac:spMkLst>
        </pc:spChg>
        <pc:spChg chg="mod ord">
          <ac:chgData name="Kaupo Voormansik" userId="f83d47b8-73ad-42b9-8ce2-24477f0bcb9d" providerId="ADAL" clId="{78B83BF5-A010-4267-945E-A7CC47A431B0}" dt="2022-05-30T11:12:20.307" v="1015" actId="700"/>
          <ac:spMkLst>
            <pc:docMk/>
            <pc:sldMk cId="1928452301" sldId="320"/>
            <ac:spMk id="4" creationId="{CF0380B6-38F4-D800-9D59-A1F42C5E7C40}"/>
          </ac:spMkLst>
        </pc:spChg>
        <pc:spChg chg="add del mod ord">
          <ac:chgData name="Kaupo Voormansik" userId="f83d47b8-73ad-42b9-8ce2-24477f0bcb9d" providerId="ADAL" clId="{78B83BF5-A010-4267-945E-A7CC47A431B0}" dt="2022-05-30T11:13:06.029" v="1033" actId="931"/>
          <ac:spMkLst>
            <pc:docMk/>
            <pc:sldMk cId="1928452301" sldId="320"/>
            <ac:spMk id="5" creationId="{ADE495DD-230D-961F-0632-5A4C84A51E43}"/>
          </ac:spMkLst>
        </pc:spChg>
        <pc:picChg chg="add mod">
          <ac:chgData name="Kaupo Voormansik" userId="f83d47b8-73ad-42b9-8ce2-24477f0bcb9d" providerId="ADAL" clId="{78B83BF5-A010-4267-945E-A7CC47A431B0}" dt="2022-05-30T11:13:13.098" v="1035" actId="1076"/>
          <ac:picMkLst>
            <pc:docMk/>
            <pc:sldMk cId="1928452301" sldId="320"/>
            <ac:picMk id="7" creationId="{CC1CE249-99E1-AD32-DBF3-16739A752042}"/>
          </ac:picMkLst>
        </pc:picChg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2103919424" sldId="320"/>
        </pc:sldMkLst>
      </pc:sldChg>
      <pc:sldChg chg="addSp delSp modSp new mod modClrScheme chgLayout">
        <pc:chgData name="Kaupo Voormansik" userId="f83d47b8-73ad-42b9-8ce2-24477f0bcb9d" providerId="ADAL" clId="{78B83BF5-A010-4267-945E-A7CC47A431B0}" dt="2022-05-30T11:25:59.129" v="1214" actId="14100"/>
        <pc:sldMkLst>
          <pc:docMk/>
          <pc:sldMk cId="768406013" sldId="321"/>
        </pc:sldMkLst>
        <pc:spChg chg="mod">
          <ac:chgData name="Kaupo Voormansik" userId="f83d47b8-73ad-42b9-8ce2-24477f0bcb9d" providerId="ADAL" clId="{78B83BF5-A010-4267-945E-A7CC47A431B0}" dt="2022-05-30T11:15:19.686" v="1132" actId="26606"/>
          <ac:spMkLst>
            <pc:docMk/>
            <pc:sldMk cId="768406013" sldId="321"/>
            <ac:spMk id="2" creationId="{7ACCFC49-AEB8-0C61-2AF7-969E67085255}"/>
          </ac:spMkLst>
        </pc:spChg>
        <pc:spChg chg="mod">
          <ac:chgData name="Kaupo Voormansik" userId="f83d47b8-73ad-42b9-8ce2-24477f0bcb9d" providerId="ADAL" clId="{78B83BF5-A010-4267-945E-A7CC47A431B0}" dt="2022-05-30T11:25:59.129" v="1214" actId="14100"/>
          <ac:spMkLst>
            <pc:docMk/>
            <pc:sldMk cId="768406013" sldId="321"/>
            <ac:spMk id="3" creationId="{76B4ACF1-9A9A-7677-BC22-9690683BDFAC}"/>
          </ac:spMkLst>
        </pc:spChg>
        <pc:spChg chg="del">
          <ac:chgData name="Kaupo Voormansik" userId="f83d47b8-73ad-42b9-8ce2-24477f0bcb9d" providerId="ADAL" clId="{78B83BF5-A010-4267-945E-A7CC47A431B0}" dt="2022-05-30T11:14:58.672" v="1127"/>
          <ac:spMkLst>
            <pc:docMk/>
            <pc:sldMk cId="768406013" sldId="321"/>
            <ac:spMk id="4" creationId="{F1CCD8A6-25B9-D1DF-29C4-B04C749E77E9}"/>
          </ac:spMkLst>
        </pc:spChg>
        <pc:spChg chg="mod">
          <ac:chgData name="Kaupo Voormansik" userId="f83d47b8-73ad-42b9-8ce2-24477f0bcb9d" providerId="ADAL" clId="{78B83BF5-A010-4267-945E-A7CC47A431B0}" dt="2022-05-30T11:15:19.686" v="1132" actId="26606"/>
          <ac:spMkLst>
            <pc:docMk/>
            <pc:sldMk cId="768406013" sldId="321"/>
            <ac:spMk id="5" creationId="{5A0A64E4-03E2-DB71-06A5-84F063385AB9}"/>
          </ac:spMkLst>
        </pc:spChg>
        <pc:spChg chg="add del mod">
          <ac:chgData name="Kaupo Voormansik" userId="f83d47b8-73ad-42b9-8ce2-24477f0bcb9d" providerId="ADAL" clId="{78B83BF5-A010-4267-945E-A7CC47A431B0}" dt="2022-05-30T11:15:13.003" v="1129" actId="478"/>
          <ac:spMkLst>
            <pc:docMk/>
            <pc:sldMk cId="768406013" sldId="321"/>
            <ac:spMk id="8" creationId="{D2EDF36E-86CD-8825-C32E-64AFB4F0CC66}"/>
          </ac:spMkLst>
        </pc:spChg>
        <pc:picChg chg="add del mod">
          <ac:chgData name="Kaupo Voormansik" userId="f83d47b8-73ad-42b9-8ce2-24477f0bcb9d" providerId="ADAL" clId="{78B83BF5-A010-4267-945E-A7CC47A431B0}" dt="2022-05-30T11:15:09.507" v="1128" actId="478"/>
          <ac:picMkLst>
            <pc:docMk/>
            <pc:sldMk cId="768406013" sldId="321"/>
            <ac:picMk id="6" creationId="{555B3D81-34FF-FF58-A85A-1C0EF29347B5}"/>
          </ac:picMkLst>
        </pc:picChg>
        <pc:picChg chg="add mod ord">
          <ac:chgData name="Kaupo Voormansik" userId="f83d47b8-73ad-42b9-8ce2-24477f0bcb9d" providerId="ADAL" clId="{78B83BF5-A010-4267-945E-A7CC47A431B0}" dt="2022-05-30T11:15:19.686" v="1132" actId="26606"/>
          <ac:picMkLst>
            <pc:docMk/>
            <pc:sldMk cId="768406013" sldId="321"/>
            <ac:picMk id="9" creationId="{C5663B18-456A-A929-9540-853DA2BAB579}"/>
          </ac:picMkLst>
        </pc:picChg>
      </pc:sldChg>
      <pc:sldChg chg="addSp delSp modSp new mod">
        <pc:chgData name="Kaupo Voormansik" userId="f83d47b8-73ad-42b9-8ce2-24477f0bcb9d" providerId="ADAL" clId="{78B83BF5-A010-4267-945E-A7CC47A431B0}" dt="2022-05-30T11:26:03.627" v="1215" actId="20577"/>
        <pc:sldMkLst>
          <pc:docMk/>
          <pc:sldMk cId="1567225767" sldId="322"/>
        </pc:sldMkLst>
        <pc:spChg chg="mod">
          <ac:chgData name="Kaupo Voormansik" userId="f83d47b8-73ad-42b9-8ce2-24477f0bcb9d" providerId="ADAL" clId="{78B83BF5-A010-4267-945E-A7CC47A431B0}" dt="2022-05-30T11:15:49.051" v="1143" actId="20577"/>
          <ac:spMkLst>
            <pc:docMk/>
            <pc:sldMk cId="1567225767" sldId="322"/>
            <ac:spMk id="2" creationId="{B6C2DC6C-4E5A-2ED8-E6E3-FD7161DC2C4C}"/>
          </ac:spMkLst>
        </pc:spChg>
        <pc:spChg chg="mod">
          <ac:chgData name="Kaupo Voormansik" userId="f83d47b8-73ad-42b9-8ce2-24477f0bcb9d" providerId="ADAL" clId="{78B83BF5-A010-4267-945E-A7CC47A431B0}" dt="2022-05-30T11:26:03.627" v="1215" actId="20577"/>
          <ac:spMkLst>
            <pc:docMk/>
            <pc:sldMk cId="1567225767" sldId="322"/>
            <ac:spMk id="3" creationId="{45CD3017-715F-9294-A3D5-E353D0587AB2}"/>
          </ac:spMkLst>
        </pc:spChg>
        <pc:spChg chg="del">
          <ac:chgData name="Kaupo Voormansik" userId="f83d47b8-73ad-42b9-8ce2-24477f0bcb9d" providerId="ADAL" clId="{78B83BF5-A010-4267-945E-A7CC47A431B0}" dt="2022-05-30T11:16:13.179" v="1154" actId="478"/>
          <ac:spMkLst>
            <pc:docMk/>
            <pc:sldMk cId="1567225767" sldId="322"/>
            <ac:spMk id="4" creationId="{1F940967-8BA7-1F1B-F186-1D2355D757D4}"/>
          </ac:spMkLst>
        </pc:spChg>
        <pc:picChg chg="add mod">
          <ac:chgData name="Kaupo Voormansik" userId="f83d47b8-73ad-42b9-8ce2-24477f0bcb9d" providerId="ADAL" clId="{78B83BF5-A010-4267-945E-A7CC47A431B0}" dt="2022-05-30T11:18:39.159" v="1156"/>
          <ac:picMkLst>
            <pc:docMk/>
            <pc:sldMk cId="1567225767" sldId="322"/>
            <ac:picMk id="6" creationId="{90F7A907-D4E9-AB39-E570-5CAB799F88C6}"/>
          </ac:picMkLst>
        </pc:picChg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1766670624" sldId="322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2370640067" sldId="323"/>
        </pc:sldMkLst>
      </pc:sldChg>
      <pc:sldChg chg="add ord">
        <pc:chgData name="Kaupo Voormansik" userId="f83d47b8-73ad-42b9-8ce2-24477f0bcb9d" providerId="ADAL" clId="{78B83BF5-A010-4267-945E-A7CC47A431B0}" dt="2022-05-30T11:19:58.202" v="1160"/>
        <pc:sldMkLst>
          <pc:docMk/>
          <pc:sldMk cId="4055107237" sldId="323"/>
        </pc:sldMkLst>
      </pc:sldChg>
      <pc:sldChg chg="addSp delSp modSp new mod">
        <pc:chgData name="Kaupo Voormansik" userId="f83d47b8-73ad-42b9-8ce2-24477f0bcb9d" providerId="ADAL" clId="{78B83BF5-A010-4267-945E-A7CC47A431B0}" dt="2022-05-30T11:38:52.986" v="1997" actId="1076"/>
        <pc:sldMkLst>
          <pc:docMk/>
          <pc:sldMk cId="3561032843" sldId="324"/>
        </pc:sldMkLst>
        <pc:spChg chg="mod">
          <ac:chgData name="Kaupo Voormansik" userId="f83d47b8-73ad-42b9-8ce2-24477f0bcb9d" providerId="ADAL" clId="{78B83BF5-A010-4267-945E-A7CC47A431B0}" dt="2022-05-30T11:38:52.986" v="1997" actId="1076"/>
          <ac:spMkLst>
            <pc:docMk/>
            <pc:sldMk cId="3561032843" sldId="324"/>
            <ac:spMk id="2" creationId="{D9F3A11D-4826-93A3-3AB8-5517264C0FDD}"/>
          </ac:spMkLst>
        </pc:spChg>
        <pc:spChg chg="mod">
          <ac:chgData name="Kaupo Voormansik" userId="f83d47b8-73ad-42b9-8ce2-24477f0bcb9d" providerId="ADAL" clId="{78B83BF5-A010-4267-945E-A7CC47A431B0}" dt="2022-05-30T11:36:02.727" v="1838" actId="20577"/>
          <ac:spMkLst>
            <pc:docMk/>
            <pc:sldMk cId="3561032843" sldId="324"/>
            <ac:spMk id="3" creationId="{F3DE538B-2F57-51CC-8E60-7C32890D372B}"/>
          </ac:spMkLst>
        </pc:spChg>
        <pc:spChg chg="del">
          <ac:chgData name="Kaupo Voormansik" userId="f83d47b8-73ad-42b9-8ce2-24477f0bcb9d" providerId="ADAL" clId="{78B83BF5-A010-4267-945E-A7CC47A431B0}" dt="2022-05-30T11:28:04.204" v="1285"/>
          <ac:spMkLst>
            <pc:docMk/>
            <pc:sldMk cId="3561032843" sldId="324"/>
            <ac:spMk id="4" creationId="{A7D02278-4A33-EDCC-D3A5-9255E959B238}"/>
          </ac:spMkLst>
        </pc:spChg>
        <pc:spChg chg="add mod">
          <ac:chgData name="Kaupo Voormansik" userId="f83d47b8-73ad-42b9-8ce2-24477f0bcb9d" providerId="ADAL" clId="{78B83BF5-A010-4267-945E-A7CC47A431B0}" dt="2022-05-30T11:28:50.411" v="1296" actId="20577"/>
          <ac:spMkLst>
            <pc:docMk/>
            <pc:sldMk cId="3561032843" sldId="324"/>
            <ac:spMk id="7" creationId="{474A4E7E-641D-09C8-4AD5-F37B62AF48BD}"/>
          </ac:spMkLst>
        </pc:spChg>
        <pc:picChg chg="add mod">
          <ac:chgData name="Kaupo Voormansik" userId="f83d47b8-73ad-42b9-8ce2-24477f0bcb9d" providerId="ADAL" clId="{78B83BF5-A010-4267-945E-A7CC47A431B0}" dt="2022-05-30T11:28:06.147" v="1286" actId="1076"/>
          <ac:picMkLst>
            <pc:docMk/>
            <pc:sldMk cId="3561032843" sldId="324"/>
            <ac:picMk id="6" creationId="{925584DD-6484-1A57-E398-785B9DB92AA4}"/>
          </ac:picMkLst>
        </pc:picChg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3723073682" sldId="324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2681857179" sldId="325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1304466455" sldId="326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454742415" sldId="327"/>
        </pc:sldMkLst>
      </pc:sldChg>
      <pc:sldChg chg="modSp add del mod">
        <pc:chgData name="Kaupo Voormansik" userId="f83d47b8-73ad-42b9-8ce2-24477f0bcb9d" providerId="ADAL" clId="{78B83BF5-A010-4267-945E-A7CC47A431B0}" dt="2022-05-30T10:44:05.164" v="312" actId="47"/>
        <pc:sldMkLst>
          <pc:docMk/>
          <pc:sldMk cId="3298120949" sldId="335"/>
        </pc:sldMkLst>
        <pc:spChg chg="mod">
          <ac:chgData name="Kaupo Voormansik" userId="f83d47b8-73ad-42b9-8ce2-24477f0bcb9d" providerId="ADAL" clId="{78B83BF5-A010-4267-945E-A7CC47A431B0}" dt="2022-05-30T10:43:48.606" v="309" actId="21"/>
          <ac:spMkLst>
            <pc:docMk/>
            <pc:sldMk cId="3298120949" sldId="335"/>
            <ac:spMk id="3" creationId="{521CE29E-E9EF-4190-AC18-B0D57325F1E2}"/>
          </ac:spMkLst>
        </pc:spChg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3676623156" sldId="337"/>
        </pc:sldMkLst>
      </pc:sldChg>
      <pc:sldChg chg="del">
        <pc:chgData name="Kaupo Voormansik" userId="f83d47b8-73ad-42b9-8ce2-24477f0bcb9d" providerId="ADAL" clId="{78B83BF5-A010-4267-945E-A7CC47A431B0}" dt="2022-05-30T10:28:36.529" v="0" actId="47"/>
        <pc:sldMkLst>
          <pc:docMk/>
          <pc:sldMk cId="3281880570" sldId="338"/>
        </pc:sldMkLst>
      </pc:sldChg>
      <pc:sldChg chg="modSp add mod">
        <pc:chgData name="Kaupo Voormansik" userId="f83d47b8-73ad-42b9-8ce2-24477f0bcb9d" providerId="ADAL" clId="{78B83BF5-A010-4267-945E-A7CC47A431B0}" dt="2022-05-30T11:24:36.708" v="1213" actId="20577"/>
        <pc:sldMkLst>
          <pc:docMk/>
          <pc:sldMk cId="2193918745" sldId="394"/>
        </pc:sldMkLst>
        <pc:spChg chg="mod">
          <ac:chgData name="Kaupo Voormansik" userId="f83d47b8-73ad-42b9-8ce2-24477f0bcb9d" providerId="ADAL" clId="{78B83BF5-A010-4267-945E-A7CC47A431B0}" dt="2022-05-30T11:23:41.922" v="1177" actId="14100"/>
          <ac:spMkLst>
            <pc:docMk/>
            <pc:sldMk cId="2193918745" sldId="394"/>
            <ac:spMk id="3" creationId="{FB35F33D-2B95-4828-A608-117EF5AEB731}"/>
          </ac:spMkLst>
        </pc:spChg>
        <pc:spChg chg="mod">
          <ac:chgData name="Kaupo Voormansik" userId="f83d47b8-73ad-42b9-8ce2-24477f0bcb9d" providerId="ADAL" clId="{78B83BF5-A010-4267-945E-A7CC47A431B0}" dt="2022-05-30T11:23:47.938" v="1178" actId="1076"/>
          <ac:spMkLst>
            <pc:docMk/>
            <pc:sldMk cId="2193918745" sldId="394"/>
            <ac:spMk id="4" creationId="{122BAD60-1F1B-4932-BEDC-50D51A92266A}"/>
          </ac:spMkLst>
        </pc:spChg>
        <pc:spChg chg="mod">
          <ac:chgData name="Kaupo Voormansik" userId="f83d47b8-73ad-42b9-8ce2-24477f0bcb9d" providerId="ADAL" clId="{78B83BF5-A010-4267-945E-A7CC47A431B0}" dt="2022-05-30T11:24:36.708" v="1213" actId="20577"/>
          <ac:spMkLst>
            <pc:docMk/>
            <pc:sldMk cId="2193918745" sldId="394"/>
            <ac:spMk id="11" creationId="{CFC20029-69C0-466B-A28A-C8829F5DBDA7}"/>
          </ac:spMkLst>
        </pc:spChg>
      </pc:sldChg>
      <pc:sldChg chg="addSp delSp modSp new mod">
        <pc:chgData name="Kaupo Voormansik" userId="f83d47b8-73ad-42b9-8ce2-24477f0bcb9d" providerId="ADAL" clId="{78B83BF5-A010-4267-945E-A7CC47A431B0}" dt="2022-05-30T11:54:37.030" v="2615" actId="255"/>
        <pc:sldMkLst>
          <pc:docMk/>
          <pc:sldMk cId="1924248376" sldId="395"/>
        </pc:sldMkLst>
        <pc:spChg chg="mod">
          <ac:chgData name="Kaupo Voormansik" userId="f83d47b8-73ad-42b9-8ce2-24477f0bcb9d" providerId="ADAL" clId="{78B83BF5-A010-4267-945E-A7CC47A431B0}" dt="2022-05-30T11:38:20.497" v="1973" actId="1076"/>
          <ac:spMkLst>
            <pc:docMk/>
            <pc:sldMk cId="1924248376" sldId="395"/>
            <ac:spMk id="2" creationId="{705E088F-E93E-06F1-6ACD-297F72D6230E}"/>
          </ac:spMkLst>
        </pc:spChg>
        <pc:spChg chg="mod">
          <ac:chgData name="Kaupo Voormansik" userId="f83d47b8-73ad-42b9-8ce2-24477f0bcb9d" providerId="ADAL" clId="{78B83BF5-A010-4267-945E-A7CC47A431B0}" dt="2022-05-30T11:54:37.030" v="2615" actId="255"/>
          <ac:spMkLst>
            <pc:docMk/>
            <pc:sldMk cId="1924248376" sldId="395"/>
            <ac:spMk id="3" creationId="{0175F7B5-F93A-D866-FFE2-772B46D2C1A1}"/>
          </ac:spMkLst>
        </pc:spChg>
        <pc:spChg chg="del">
          <ac:chgData name="Kaupo Voormansik" userId="f83d47b8-73ad-42b9-8ce2-24477f0bcb9d" providerId="ADAL" clId="{78B83BF5-A010-4267-945E-A7CC47A431B0}" dt="2022-05-30T11:33:09.558" v="1567"/>
          <ac:spMkLst>
            <pc:docMk/>
            <pc:sldMk cId="1924248376" sldId="395"/>
            <ac:spMk id="4" creationId="{62EDAAF9-A579-50D1-16DA-01E22474DB2D}"/>
          </ac:spMkLst>
        </pc:spChg>
        <pc:spChg chg="add mod">
          <ac:chgData name="Kaupo Voormansik" userId="f83d47b8-73ad-42b9-8ce2-24477f0bcb9d" providerId="ADAL" clId="{78B83BF5-A010-4267-945E-A7CC47A431B0}" dt="2022-05-30T11:40:27.606" v="2071" actId="114"/>
          <ac:spMkLst>
            <pc:docMk/>
            <pc:sldMk cId="1924248376" sldId="395"/>
            <ac:spMk id="6" creationId="{F56E23DE-6321-2497-B4E3-5A937D434563}"/>
          </ac:spMkLst>
        </pc:spChg>
        <pc:picChg chg="add mod">
          <ac:chgData name="Kaupo Voormansik" userId="f83d47b8-73ad-42b9-8ce2-24477f0bcb9d" providerId="ADAL" clId="{78B83BF5-A010-4267-945E-A7CC47A431B0}" dt="2022-05-30T11:33:13.954" v="1568" actId="1076"/>
          <ac:picMkLst>
            <pc:docMk/>
            <pc:sldMk cId="1924248376" sldId="395"/>
            <ac:picMk id="1026" creationId="{D39925FF-25A6-E634-EDA8-2C97918B8D81}"/>
          </ac:picMkLst>
        </pc:picChg>
      </pc:sldChg>
      <pc:sldChg chg="delSp modSp new mod chgLayout">
        <pc:chgData name="Kaupo Voormansik" userId="f83d47b8-73ad-42b9-8ce2-24477f0bcb9d" providerId="ADAL" clId="{78B83BF5-A010-4267-945E-A7CC47A431B0}" dt="2022-05-30T11:52:04.456" v="2534" actId="27636"/>
        <pc:sldMkLst>
          <pc:docMk/>
          <pc:sldMk cId="349589449" sldId="396"/>
        </pc:sldMkLst>
        <pc:spChg chg="mod ord">
          <ac:chgData name="Kaupo Voormansik" userId="f83d47b8-73ad-42b9-8ce2-24477f0bcb9d" providerId="ADAL" clId="{78B83BF5-A010-4267-945E-A7CC47A431B0}" dt="2022-05-30T11:52:04.442" v="2533" actId="700"/>
          <ac:spMkLst>
            <pc:docMk/>
            <pc:sldMk cId="349589449" sldId="396"/>
            <ac:spMk id="2" creationId="{EEDD8F74-3651-63D7-81C1-3490F030235B}"/>
          </ac:spMkLst>
        </pc:spChg>
        <pc:spChg chg="mod ord">
          <ac:chgData name="Kaupo Voormansik" userId="f83d47b8-73ad-42b9-8ce2-24477f0bcb9d" providerId="ADAL" clId="{78B83BF5-A010-4267-945E-A7CC47A431B0}" dt="2022-05-30T11:52:04.456" v="2534" actId="27636"/>
          <ac:spMkLst>
            <pc:docMk/>
            <pc:sldMk cId="349589449" sldId="396"/>
            <ac:spMk id="3" creationId="{16F7D768-2D58-80C6-7821-49F8549D415F}"/>
          </ac:spMkLst>
        </pc:spChg>
        <pc:spChg chg="del mod">
          <ac:chgData name="Kaupo Voormansik" userId="f83d47b8-73ad-42b9-8ce2-24477f0bcb9d" providerId="ADAL" clId="{78B83BF5-A010-4267-945E-A7CC47A431B0}" dt="2022-05-30T11:52:04.442" v="2533" actId="700"/>
          <ac:spMkLst>
            <pc:docMk/>
            <pc:sldMk cId="349589449" sldId="396"/>
            <ac:spMk id="4" creationId="{DFB81625-2D90-0761-2F00-4E2F52624EC3}"/>
          </ac:spMkLst>
        </pc:spChg>
        <pc:spChg chg="mod ord">
          <ac:chgData name="Kaupo Voormansik" userId="f83d47b8-73ad-42b9-8ce2-24477f0bcb9d" providerId="ADAL" clId="{78B83BF5-A010-4267-945E-A7CC47A431B0}" dt="2022-05-30T11:52:04.442" v="2533" actId="700"/>
          <ac:spMkLst>
            <pc:docMk/>
            <pc:sldMk cId="349589449" sldId="396"/>
            <ac:spMk id="5" creationId="{2D905E9B-2AD3-3235-908A-F7E658AC697D}"/>
          </ac:spMkLst>
        </pc:spChg>
      </pc:sldChg>
      <pc:sldChg chg="delSp modSp new mod">
        <pc:chgData name="Kaupo Voormansik" userId="f83d47b8-73ad-42b9-8ce2-24477f0bcb9d" providerId="ADAL" clId="{78B83BF5-A010-4267-945E-A7CC47A431B0}" dt="2022-05-30T11:51:54.884" v="2532" actId="114"/>
        <pc:sldMkLst>
          <pc:docMk/>
          <pc:sldMk cId="1620425570" sldId="397"/>
        </pc:sldMkLst>
        <pc:spChg chg="mod">
          <ac:chgData name="Kaupo Voormansik" userId="f83d47b8-73ad-42b9-8ce2-24477f0bcb9d" providerId="ADAL" clId="{78B83BF5-A010-4267-945E-A7CC47A431B0}" dt="2022-05-30T11:51:14.560" v="2489"/>
          <ac:spMkLst>
            <pc:docMk/>
            <pc:sldMk cId="1620425570" sldId="397"/>
            <ac:spMk id="2" creationId="{4B54FB53-23C8-1F7C-C222-1F7325554930}"/>
          </ac:spMkLst>
        </pc:spChg>
        <pc:spChg chg="mod">
          <ac:chgData name="Kaupo Voormansik" userId="f83d47b8-73ad-42b9-8ce2-24477f0bcb9d" providerId="ADAL" clId="{78B83BF5-A010-4267-945E-A7CC47A431B0}" dt="2022-05-30T11:51:54.884" v="2532" actId="114"/>
          <ac:spMkLst>
            <pc:docMk/>
            <pc:sldMk cId="1620425570" sldId="397"/>
            <ac:spMk id="3" creationId="{588C83CC-13AD-F18E-32CA-BE4B715E160B}"/>
          </ac:spMkLst>
        </pc:spChg>
        <pc:spChg chg="del">
          <ac:chgData name="Kaupo Voormansik" userId="f83d47b8-73ad-42b9-8ce2-24477f0bcb9d" providerId="ADAL" clId="{78B83BF5-A010-4267-945E-A7CC47A431B0}" dt="2022-05-30T11:51:16.853" v="2490" actId="478"/>
          <ac:spMkLst>
            <pc:docMk/>
            <pc:sldMk cId="1620425570" sldId="397"/>
            <ac:spMk id="4" creationId="{30F59384-D7A5-3CC4-BA39-199FF4DE41C8}"/>
          </ac:spMkLst>
        </pc:spChg>
      </pc:sldChg>
      <pc:sldMasterChg chg="delSldLayout">
        <pc:chgData name="Kaupo Voormansik" userId="f83d47b8-73ad-42b9-8ce2-24477f0bcb9d" providerId="ADAL" clId="{78B83BF5-A010-4267-945E-A7CC47A431B0}" dt="2022-05-30T10:28:36.529" v="0" actId="47"/>
        <pc:sldMasterMkLst>
          <pc:docMk/>
          <pc:sldMasterMk cId="344494640" sldId="2147483762"/>
        </pc:sldMasterMkLst>
        <pc:sldLayoutChg chg="del">
          <pc:chgData name="Kaupo Voormansik" userId="f83d47b8-73ad-42b9-8ce2-24477f0bcb9d" providerId="ADAL" clId="{78B83BF5-A010-4267-945E-A7CC47A431B0}" dt="2022-05-30T10:28:36.529" v="0" actId="47"/>
          <pc:sldLayoutMkLst>
            <pc:docMk/>
            <pc:sldMasterMk cId="344494640" sldId="2147483762"/>
            <pc:sldLayoutMk cId="2166232427" sldId="2147483772"/>
          </pc:sldLayoutMkLst>
        </pc:sldLayoutChg>
      </pc:sldMasterChg>
      <pc:sldMasterChg chg="del delSldLayout">
        <pc:chgData name="Kaupo Voormansik" userId="f83d47b8-73ad-42b9-8ce2-24477f0bcb9d" providerId="ADAL" clId="{78B83BF5-A010-4267-945E-A7CC47A431B0}" dt="2022-05-30T10:28:36.529" v="0" actId="47"/>
        <pc:sldMasterMkLst>
          <pc:docMk/>
          <pc:sldMasterMk cId="4286942636" sldId="2147483773"/>
        </pc:sldMasterMkLst>
        <pc:sldLayoutChg chg="del">
          <pc:chgData name="Kaupo Voormansik" userId="f83d47b8-73ad-42b9-8ce2-24477f0bcb9d" providerId="ADAL" clId="{78B83BF5-A010-4267-945E-A7CC47A431B0}" dt="2022-05-30T10:28:36.529" v="0" actId="47"/>
          <pc:sldLayoutMkLst>
            <pc:docMk/>
            <pc:sldMasterMk cId="4286942636" sldId="2147483773"/>
            <pc:sldLayoutMk cId="1849651561" sldId="2147483774"/>
          </pc:sldLayoutMkLst>
        </pc:sldLayoutChg>
        <pc:sldLayoutChg chg="del">
          <pc:chgData name="Kaupo Voormansik" userId="f83d47b8-73ad-42b9-8ce2-24477f0bcb9d" providerId="ADAL" clId="{78B83BF5-A010-4267-945E-A7CC47A431B0}" dt="2022-05-30T10:28:36.529" v="0" actId="47"/>
          <pc:sldLayoutMkLst>
            <pc:docMk/>
            <pc:sldMasterMk cId="4286942636" sldId="2147483773"/>
            <pc:sldLayoutMk cId="609993053" sldId="2147483775"/>
          </pc:sldLayoutMkLst>
        </pc:sldLayoutChg>
        <pc:sldLayoutChg chg="del">
          <pc:chgData name="Kaupo Voormansik" userId="f83d47b8-73ad-42b9-8ce2-24477f0bcb9d" providerId="ADAL" clId="{78B83BF5-A010-4267-945E-A7CC47A431B0}" dt="2022-05-30T10:28:36.529" v="0" actId="47"/>
          <pc:sldLayoutMkLst>
            <pc:docMk/>
            <pc:sldMasterMk cId="4286942636" sldId="2147483773"/>
            <pc:sldLayoutMk cId="3338614470" sldId="2147483776"/>
          </pc:sldLayoutMkLst>
        </pc:sldLayoutChg>
        <pc:sldLayoutChg chg="del">
          <pc:chgData name="Kaupo Voormansik" userId="f83d47b8-73ad-42b9-8ce2-24477f0bcb9d" providerId="ADAL" clId="{78B83BF5-A010-4267-945E-A7CC47A431B0}" dt="2022-05-30T10:28:36.529" v="0" actId="47"/>
          <pc:sldLayoutMkLst>
            <pc:docMk/>
            <pc:sldMasterMk cId="4286942636" sldId="2147483773"/>
            <pc:sldLayoutMk cId="2686478433" sldId="2147483777"/>
          </pc:sldLayoutMkLst>
        </pc:sldLayoutChg>
        <pc:sldLayoutChg chg="del">
          <pc:chgData name="Kaupo Voormansik" userId="f83d47b8-73ad-42b9-8ce2-24477f0bcb9d" providerId="ADAL" clId="{78B83BF5-A010-4267-945E-A7CC47A431B0}" dt="2022-05-30T10:28:36.529" v="0" actId="47"/>
          <pc:sldLayoutMkLst>
            <pc:docMk/>
            <pc:sldMasterMk cId="4286942636" sldId="2147483773"/>
            <pc:sldLayoutMk cId="1639404819" sldId="2147483778"/>
          </pc:sldLayoutMkLst>
        </pc:sldLayoutChg>
        <pc:sldLayoutChg chg="del">
          <pc:chgData name="Kaupo Voormansik" userId="f83d47b8-73ad-42b9-8ce2-24477f0bcb9d" providerId="ADAL" clId="{78B83BF5-A010-4267-945E-A7CC47A431B0}" dt="2022-05-30T10:28:36.529" v="0" actId="47"/>
          <pc:sldLayoutMkLst>
            <pc:docMk/>
            <pc:sldMasterMk cId="4286942636" sldId="2147483773"/>
            <pc:sldLayoutMk cId="787327353" sldId="2147483779"/>
          </pc:sldLayoutMkLst>
        </pc:sldLayoutChg>
        <pc:sldLayoutChg chg="del">
          <pc:chgData name="Kaupo Voormansik" userId="f83d47b8-73ad-42b9-8ce2-24477f0bcb9d" providerId="ADAL" clId="{78B83BF5-A010-4267-945E-A7CC47A431B0}" dt="2022-05-30T10:28:36.529" v="0" actId="47"/>
          <pc:sldLayoutMkLst>
            <pc:docMk/>
            <pc:sldMasterMk cId="4286942636" sldId="2147483773"/>
            <pc:sldLayoutMk cId="2630297790" sldId="2147483780"/>
          </pc:sldLayoutMkLst>
        </pc:sldLayoutChg>
        <pc:sldLayoutChg chg="del">
          <pc:chgData name="Kaupo Voormansik" userId="f83d47b8-73ad-42b9-8ce2-24477f0bcb9d" providerId="ADAL" clId="{78B83BF5-A010-4267-945E-A7CC47A431B0}" dt="2022-05-30T10:28:36.529" v="0" actId="47"/>
          <pc:sldLayoutMkLst>
            <pc:docMk/>
            <pc:sldMasterMk cId="4286942636" sldId="2147483773"/>
            <pc:sldLayoutMk cId="1586378952" sldId="2147483781"/>
          </pc:sldLayoutMkLst>
        </pc:sldLayoutChg>
        <pc:sldLayoutChg chg="del">
          <pc:chgData name="Kaupo Voormansik" userId="f83d47b8-73ad-42b9-8ce2-24477f0bcb9d" providerId="ADAL" clId="{78B83BF5-A010-4267-945E-A7CC47A431B0}" dt="2022-05-30T10:28:36.529" v="0" actId="47"/>
          <pc:sldLayoutMkLst>
            <pc:docMk/>
            <pc:sldMasterMk cId="4286942636" sldId="2147483773"/>
            <pc:sldLayoutMk cId="74254337" sldId="2147483782"/>
          </pc:sldLayoutMkLst>
        </pc:sldLayoutChg>
        <pc:sldLayoutChg chg="del">
          <pc:chgData name="Kaupo Voormansik" userId="f83d47b8-73ad-42b9-8ce2-24477f0bcb9d" providerId="ADAL" clId="{78B83BF5-A010-4267-945E-A7CC47A431B0}" dt="2022-05-30T10:28:36.529" v="0" actId="47"/>
          <pc:sldLayoutMkLst>
            <pc:docMk/>
            <pc:sldMasterMk cId="4286942636" sldId="2147483773"/>
            <pc:sldLayoutMk cId="1519695048" sldId="2147483783"/>
          </pc:sldLayoutMkLst>
        </pc:sldLayoutChg>
        <pc:sldLayoutChg chg="del">
          <pc:chgData name="Kaupo Voormansik" userId="f83d47b8-73ad-42b9-8ce2-24477f0bcb9d" providerId="ADAL" clId="{78B83BF5-A010-4267-945E-A7CC47A431B0}" dt="2022-05-30T10:28:36.529" v="0" actId="47"/>
          <pc:sldLayoutMkLst>
            <pc:docMk/>
            <pc:sldMasterMk cId="4286942636" sldId="2147483773"/>
            <pc:sldLayoutMk cId="3742105541" sldId="2147483784"/>
          </pc:sldLayoutMkLst>
        </pc:sldLayoutChg>
        <pc:sldLayoutChg chg="del">
          <pc:chgData name="Kaupo Voormansik" userId="f83d47b8-73ad-42b9-8ce2-24477f0bcb9d" providerId="ADAL" clId="{78B83BF5-A010-4267-945E-A7CC47A431B0}" dt="2022-05-30T10:28:36.529" v="0" actId="47"/>
          <pc:sldLayoutMkLst>
            <pc:docMk/>
            <pc:sldMasterMk cId="4286942636" sldId="2147483773"/>
            <pc:sldLayoutMk cId="4037909129" sldId="214748378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3259F-4FCD-DF40-B7A9-D190189873B1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5A37-5B4E-754F-8D9D-5F7B555D3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8214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166F8-4B9E-2D4F-BF97-969FDAA4A576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BCD7C-D88F-BF4D-901E-40A06200A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505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Julgustan küsimusi vahele küsima, kohe kui on mingi uus </a:t>
            </a:r>
            <a:r>
              <a:rPr lang="et-EE"/>
              <a:t>mõiste või asi, millest aru ei saa.</a:t>
            </a:r>
          </a:p>
        </p:txBody>
      </p:sp>
      <p:sp>
        <p:nvSpPr>
          <p:cNvPr id="4" name="Päise kohatäid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BCD7C-D88F-BF4D-901E-40A06200A1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28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9BCD7C-D88F-BF4D-901E-40A06200A1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10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Ütlen välja, et kõige rohkem on praegu vaja KappaZeta-</a:t>
            </a:r>
            <a:r>
              <a:rPr lang="et-EE" dirty="0" err="1"/>
              <a:t>sse</a:t>
            </a:r>
            <a:r>
              <a:rPr lang="et-EE" dirty="0"/>
              <a:t> äriarendust teha oskavat inimest. Kui meie tegevusvaldkond pakub huvi, siis palun tule ja otsi meid üles, räägi milles sa hea oled ja võib-olla alustame koostööd.</a:t>
            </a:r>
            <a:endParaRPr lang="en-150" dirty="0"/>
          </a:p>
        </p:txBody>
      </p:sp>
      <p:sp>
        <p:nvSpPr>
          <p:cNvPr id="4" name="Päise kohatäid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BCD7C-D88F-BF4D-901E-40A06200A1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83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9BCD7C-D88F-BF4D-901E-40A06200A1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54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Et see on praegu arenduses olev kuum teema. Teha Sentinel-1 tuletatud andmekihtide kasutamine hästi lihtne. Klientideks on teised ettevõtted ja riigiasutused, B2B ja B2G teemad. Oleme eksportinud oma teenuseid Saksamaale, Soome ja Iirimaale.</a:t>
            </a:r>
            <a:endParaRPr lang="en-150" dirty="0"/>
          </a:p>
        </p:txBody>
      </p:sp>
      <p:sp>
        <p:nvSpPr>
          <p:cNvPr id="4" name="Päise kohatäid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BCD7C-D88F-BF4D-901E-40A06200A1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84780"/>
            <a:ext cx="9144000" cy="160233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36099"/>
            <a:ext cx="9144000" cy="92228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A179F9-74FC-C549-9DA0-A0AB278F4F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538" y="1387629"/>
            <a:ext cx="5764924" cy="1048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0636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3909"/>
            <a:ext cx="10515600" cy="4037792"/>
          </a:xfrm>
        </p:spPr>
        <p:txBody>
          <a:bodyPr/>
          <a:lstStyle>
            <a:lvl1pPr>
              <a:buClr>
                <a:srgbClr val="17A453"/>
              </a:buClr>
              <a:defRPr>
                <a:solidFill>
                  <a:srgbClr val="17A453"/>
                </a:solidFill>
              </a:defRPr>
            </a:lvl1pPr>
            <a:lvl2pPr>
              <a:buClr>
                <a:srgbClr val="17A453"/>
              </a:buClr>
              <a:defRPr>
                <a:solidFill>
                  <a:srgbClr val="17A453"/>
                </a:solidFill>
              </a:defRPr>
            </a:lvl2pPr>
            <a:lvl3pPr>
              <a:buClr>
                <a:srgbClr val="17A453"/>
              </a:buClr>
              <a:defRPr>
                <a:solidFill>
                  <a:srgbClr val="17A453"/>
                </a:solidFill>
              </a:defRPr>
            </a:lvl3pPr>
            <a:lvl4pPr>
              <a:buClr>
                <a:srgbClr val="17A453"/>
              </a:buClr>
              <a:defRPr>
                <a:solidFill>
                  <a:srgbClr val="17A453"/>
                </a:solidFill>
              </a:defRPr>
            </a:lvl4pPr>
            <a:lvl5pPr>
              <a:buClr>
                <a:srgbClr val="17A453"/>
              </a:buClr>
              <a:defRPr>
                <a:solidFill>
                  <a:srgbClr val="17A45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09" y="1555999"/>
            <a:ext cx="7410450" cy="4149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6118803"/>
            <a:ext cx="3314700" cy="60267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80799"/>
            <a:ext cx="10515600" cy="1325563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06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17A453"/>
              </a:buClr>
              <a:defRPr>
                <a:solidFill>
                  <a:srgbClr val="17A453"/>
                </a:solidFill>
              </a:defRPr>
            </a:lvl1pPr>
            <a:lvl2pPr>
              <a:buClr>
                <a:srgbClr val="17A453"/>
              </a:buClr>
              <a:defRPr>
                <a:solidFill>
                  <a:srgbClr val="17A453"/>
                </a:solidFill>
              </a:defRPr>
            </a:lvl2pPr>
            <a:lvl3pPr>
              <a:buClr>
                <a:srgbClr val="17A453"/>
              </a:buClr>
              <a:defRPr>
                <a:solidFill>
                  <a:srgbClr val="17A453"/>
                </a:solidFill>
              </a:defRPr>
            </a:lvl3pPr>
            <a:lvl4pPr>
              <a:buClr>
                <a:srgbClr val="17A453"/>
              </a:buClr>
              <a:defRPr>
                <a:solidFill>
                  <a:srgbClr val="17A453"/>
                </a:solidFill>
              </a:defRPr>
            </a:lvl4pPr>
            <a:lvl5pPr>
              <a:buClr>
                <a:srgbClr val="17A453"/>
              </a:buClr>
              <a:defRPr>
                <a:solidFill>
                  <a:srgbClr val="17A45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17A453"/>
              </a:buClr>
              <a:defRPr>
                <a:solidFill>
                  <a:srgbClr val="17A453"/>
                </a:solidFill>
              </a:defRPr>
            </a:lvl1pPr>
            <a:lvl2pPr>
              <a:buClr>
                <a:srgbClr val="17A453"/>
              </a:buClr>
              <a:defRPr>
                <a:solidFill>
                  <a:srgbClr val="17A453"/>
                </a:solidFill>
              </a:defRPr>
            </a:lvl2pPr>
            <a:lvl3pPr>
              <a:buClr>
                <a:srgbClr val="17A453"/>
              </a:buClr>
              <a:defRPr>
                <a:solidFill>
                  <a:srgbClr val="17A453"/>
                </a:solidFill>
              </a:defRPr>
            </a:lvl3pPr>
            <a:lvl4pPr>
              <a:buClr>
                <a:srgbClr val="17A453"/>
              </a:buClr>
              <a:defRPr>
                <a:solidFill>
                  <a:srgbClr val="17A453"/>
                </a:solidFill>
              </a:defRPr>
            </a:lvl4pPr>
            <a:lvl5pPr>
              <a:buClr>
                <a:srgbClr val="17A453"/>
              </a:buClr>
              <a:defRPr>
                <a:solidFill>
                  <a:srgbClr val="17A45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6118803"/>
            <a:ext cx="3314700" cy="602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1517214"/>
            <a:ext cx="7410450" cy="41498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06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7A45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rgbClr val="17A453"/>
              </a:buClr>
              <a:defRPr>
                <a:solidFill>
                  <a:srgbClr val="17A453"/>
                </a:solidFill>
              </a:defRPr>
            </a:lvl1pPr>
            <a:lvl2pPr>
              <a:buClr>
                <a:srgbClr val="17A453"/>
              </a:buClr>
              <a:defRPr>
                <a:solidFill>
                  <a:srgbClr val="17A453"/>
                </a:solidFill>
              </a:defRPr>
            </a:lvl2pPr>
            <a:lvl3pPr>
              <a:buClr>
                <a:srgbClr val="17A453"/>
              </a:buClr>
              <a:defRPr>
                <a:solidFill>
                  <a:srgbClr val="17A453"/>
                </a:solidFill>
              </a:defRPr>
            </a:lvl3pPr>
            <a:lvl4pPr>
              <a:buClr>
                <a:srgbClr val="17A453"/>
              </a:buClr>
              <a:defRPr>
                <a:solidFill>
                  <a:srgbClr val="17A453"/>
                </a:solidFill>
              </a:defRPr>
            </a:lvl4pPr>
            <a:lvl5pPr>
              <a:buClr>
                <a:srgbClr val="17A453"/>
              </a:buClr>
              <a:defRPr>
                <a:solidFill>
                  <a:srgbClr val="17A45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7A45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17A453"/>
              </a:buClr>
              <a:defRPr>
                <a:solidFill>
                  <a:srgbClr val="17A453"/>
                </a:solidFill>
              </a:defRPr>
            </a:lvl1pPr>
            <a:lvl2pPr>
              <a:buClr>
                <a:srgbClr val="17A453"/>
              </a:buClr>
              <a:defRPr>
                <a:solidFill>
                  <a:srgbClr val="17A453"/>
                </a:solidFill>
              </a:defRPr>
            </a:lvl2pPr>
            <a:lvl3pPr>
              <a:buClr>
                <a:srgbClr val="17A453"/>
              </a:buClr>
              <a:defRPr>
                <a:solidFill>
                  <a:srgbClr val="17A453"/>
                </a:solidFill>
              </a:defRPr>
            </a:lvl3pPr>
            <a:lvl4pPr>
              <a:buClr>
                <a:srgbClr val="17A453"/>
              </a:buClr>
              <a:defRPr>
                <a:solidFill>
                  <a:srgbClr val="17A453"/>
                </a:solidFill>
              </a:defRPr>
            </a:lvl4pPr>
            <a:lvl5pPr>
              <a:buClr>
                <a:srgbClr val="17A453"/>
              </a:buClr>
              <a:defRPr>
                <a:solidFill>
                  <a:srgbClr val="17A45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6118803"/>
            <a:ext cx="3314700" cy="6026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1517214"/>
            <a:ext cx="7410450" cy="41498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06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6118803"/>
            <a:ext cx="3314700" cy="602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1517214"/>
            <a:ext cx="7410450" cy="41498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6118803"/>
            <a:ext cx="3314700" cy="602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1517214"/>
            <a:ext cx="7410450" cy="41498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17A45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17A453"/>
              </a:buClr>
              <a:defRPr sz="3200">
                <a:solidFill>
                  <a:srgbClr val="17A453"/>
                </a:solidFill>
              </a:defRPr>
            </a:lvl1pPr>
            <a:lvl2pPr>
              <a:buClr>
                <a:srgbClr val="17A453"/>
              </a:buClr>
              <a:defRPr sz="2800">
                <a:solidFill>
                  <a:srgbClr val="17A453"/>
                </a:solidFill>
              </a:defRPr>
            </a:lvl2pPr>
            <a:lvl3pPr>
              <a:buClr>
                <a:srgbClr val="17A453"/>
              </a:buClr>
              <a:defRPr sz="2400">
                <a:solidFill>
                  <a:srgbClr val="17A453"/>
                </a:solidFill>
              </a:defRPr>
            </a:lvl3pPr>
            <a:lvl4pPr>
              <a:buClr>
                <a:srgbClr val="17A453"/>
              </a:buClr>
              <a:defRPr sz="2000">
                <a:solidFill>
                  <a:srgbClr val="17A453"/>
                </a:solidFill>
              </a:defRPr>
            </a:lvl4pPr>
            <a:lvl5pPr>
              <a:buClr>
                <a:srgbClr val="17A453"/>
              </a:buClr>
              <a:defRPr sz="2000">
                <a:solidFill>
                  <a:srgbClr val="17A45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7A45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6118803"/>
            <a:ext cx="3314700" cy="602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1517214"/>
            <a:ext cx="7410450" cy="41498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17A45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17A45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7A45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6118803"/>
            <a:ext cx="3314700" cy="602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1517214"/>
            <a:ext cx="7410450" cy="41498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807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91863"/>
            <a:ext cx="10515600" cy="4089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 Regular" charset="0"/>
              </a:defRPr>
            </a:lvl1pPr>
          </a:lstStyle>
          <a:p>
            <a:fld id="{6EA179F9-74FC-C549-9DA0-A0AB278F4F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Source Sans Pro Regular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7A453"/>
        </a:buClr>
        <a:buFont typeface="Arial"/>
        <a:buChar char="•"/>
        <a:defRPr sz="2800" b="0" i="0" kern="1200">
          <a:solidFill>
            <a:srgbClr val="17A453"/>
          </a:solidFill>
          <a:latin typeface="Source Sans Pro Regular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7A453"/>
        </a:buClr>
        <a:buFont typeface="Arial"/>
        <a:buChar char="•"/>
        <a:defRPr sz="2400" b="0" i="0" kern="1200">
          <a:solidFill>
            <a:srgbClr val="17A453"/>
          </a:solidFill>
          <a:latin typeface="Source Sans Pro Regular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7A453"/>
        </a:buClr>
        <a:buFont typeface="Arial"/>
        <a:buChar char="•"/>
        <a:defRPr sz="2000" b="0" i="0" kern="1200">
          <a:solidFill>
            <a:srgbClr val="17A453"/>
          </a:solidFill>
          <a:latin typeface="Source Sans Pro Regular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7A453"/>
        </a:buClr>
        <a:buFont typeface="Arial"/>
        <a:buChar char="•"/>
        <a:defRPr sz="1800" b="0" i="0" kern="1200">
          <a:solidFill>
            <a:srgbClr val="17A453"/>
          </a:solidFill>
          <a:latin typeface="Source Sans Pro Regular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7A453"/>
        </a:buClr>
        <a:buFont typeface="Arial"/>
        <a:buChar char="•"/>
        <a:defRPr sz="1800" b="0" i="0" kern="1200">
          <a:solidFill>
            <a:srgbClr val="17A453"/>
          </a:solidFill>
          <a:latin typeface="Source Sans Pro Regular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kappaone.eu/ard_landing/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kappazeta.ee/cloudcomparis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comserv.cs.ut.ee/ati_thesis_offers/?language=en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kappazeta.ee/" TargetMode="External"/><Relationship Id="rId4" Type="http://schemas.openxmlformats.org/officeDocument/2006/relationships/hyperlink" Target="mailto:karlis.zalite@kappazeta.e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pinterest.com/pin/552253973038383581/?lp=true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3508" y="2383516"/>
            <a:ext cx="9464984" cy="1908565"/>
          </a:xfrm>
        </p:spPr>
        <p:txBody>
          <a:bodyPr>
            <a:noAutofit/>
          </a:bodyPr>
          <a:lstStyle/>
          <a:p>
            <a:br>
              <a:rPr lang="en-GB" sz="4000" dirty="0"/>
            </a:br>
            <a:r>
              <a:rPr lang="en-US" sz="4000" dirty="0"/>
              <a:t>Data science &amp; machine learning </a:t>
            </a:r>
            <a:br>
              <a:rPr lang="en-US" sz="4000" dirty="0"/>
            </a:br>
            <a:r>
              <a:rPr lang="en-US" sz="4000" dirty="0"/>
              <a:t>in our company</a:t>
            </a:r>
            <a:endParaRPr lang="en-GB" sz="4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EFEFC5-93C5-4CE6-BA97-FD54631A1230}"/>
              </a:ext>
            </a:extLst>
          </p:cNvPr>
          <p:cNvSpPr txBox="1">
            <a:spLocks/>
          </p:cNvSpPr>
          <p:nvPr/>
        </p:nvSpPr>
        <p:spPr>
          <a:xfrm>
            <a:off x="1524000" y="5413571"/>
            <a:ext cx="9144000" cy="9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Source Sans Pro Regular" charset="0"/>
                <a:ea typeface="+mj-ea"/>
                <a:cs typeface="+mj-cs"/>
              </a:defRPr>
            </a:lvl1pPr>
          </a:lstStyle>
          <a:p>
            <a:r>
              <a:rPr lang="et-EE" sz="2800" dirty="0"/>
              <a:t>Kaupo Voormansik</a:t>
            </a:r>
          </a:p>
          <a:p>
            <a:endParaRPr lang="en-GB" sz="3200" dirty="0"/>
          </a:p>
          <a:p>
            <a:r>
              <a:rPr lang="en-US" sz="2400" dirty="0"/>
              <a:t>3</a:t>
            </a:r>
            <a:r>
              <a:rPr lang="et-EE" sz="2400" dirty="0"/>
              <a:t>0</a:t>
            </a:r>
            <a:r>
              <a:rPr lang="en-GB" sz="2400" dirty="0"/>
              <a:t>.</a:t>
            </a:r>
            <a:r>
              <a:rPr lang="et-EE" sz="2400" dirty="0"/>
              <a:t>0</a:t>
            </a:r>
            <a:r>
              <a:rPr lang="en-US" sz="2400" dirty="0"/>
              <a:t>5</a:t>
            </a:r>
            <a:r>
              <a:rPr lang="en-GB" sz="2400" dirty="0"/>
              <a:t>.20</a:t>
            </a:r>
            <a:r>
              <a:rPr lang="et-EE" sz="2400" dirty="0"/>
              <a:t>22</a:t>
            </a:r>
            <a:r>
              <a:rPr lang="en-GB" sz="2400" dirty="0"/>
              <a:t> </a:t>
            </a:r>
            <a:r>
              <a:rPr lang="et-EE" sz="2400" dirty="0"/>
              <a:t>Tartu</a:t>
            </a:r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A179F9-74FC-C549-9DA0-A0AB278F4F3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46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>
            <a:extLst>
              <a:ext uri="{FF2B5EF4-FFF2-40B4-BE49-F238E27FC236}">
                <a16:creationId xmlns:a16="http://schemas.microsoft.com/office/drawing/2014/main" id="{7AF98757-E70D-F6D0-BA1E-42AC2F0C7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Examples: </a:t>
            </a:r>
          </a:p>
          <a:p>
            <a:r>
              <a:rPr lang="en-US" dirty="0"/>
              <a:t>KappaMask – cloud mask for Sentinel-2 imagery. </a:t>
            </a:r>
          </a:p>
          <a:p>
            <a:r>
              <a:rPr lang="en-US" dirty="0"/>
              <a:t>Various agricultural models for paying agencies and agri-insurance (crop classification, farming event detection, damage assessment).</a:t>
            </a:r>
          </a:p>
          <a:p>
            <a:r>
              <a:rPr lang="en-US" dirty="0"/>
              <a:t>Value added AI-modelled data layers in KappaOne (S1 and S2 modelled biomass, S1 image with S2 image look).</a:t>
            </a:r>
            <a:endParaRPr lang="en-150" dirty="0"/>
          </a:p>
        </p:txBody>
      </p:sp>
      <p:sp>
        <p:nvSpPr>
          <p:cNvPr id="3" name="Slaidinumbri kohatäide 2">
            <a:extLst>
              <a:ext uri="{FF2B5EF4-FFF2-40B4-BE49-F238E27FC236}">
                <a16:creationId xmlns:a16="http://schemas.microsoft.com/office/drawing/2014/main" id="{470EA4AF-B5DE-740B-D511-E489EEF9E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10</a:t>
            </a:fld>
            <a:endParaRPr lang="en-US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FE0F064E-EA02-17F0-AE09-EBFABFE87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&amp; data science in KZ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40836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3">
            <a:extLst>
              <a:ext uri="{FF2B5EF4-FFF2-40B4-BE49-F238E27FC236}">
                <a16:creationId xmlns:a16="http://schemas.microsoft.com/office/drawing/2014/main" id="{CF0380B6-38F4-D800-9D59-A1F42C5E7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KappaOne</a:t>
            </a:r>
            <a:endParaRPr lang="en-150" dirty="0"/>
          </a:p>
        </p:txBody>
      </p:sp>
      <p:sp>
        <p:nvSpPr>
          <p:cNvPr id="2" name="Sisu kohatäide 1">
            <a:extLst>
              <a:ext uri="{FF2B5EF4-FFF2-40B4-BE49-F238E27FC236}">
                <a16:creationId xmlns:a16="http://schemas.microsoft.com/office/drawing/2014/main" id="{46301FCE-87A4-0E3E-3BB3-3D71DA854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43939" cy="4351338"/>
          </a:xfrm>
        </p:spPr>
        <p:txBody>
          <a:bodyPr/>
          <a:lstStyle/>
          <a:p>
            <a:r>
              <a:rPr lang="en-US" dirty="0"/>
              <a:t>Sentinel-1 SAR imagery made easy to use – the freshest satellite image with global coverage.</a:t>
            </a:r>
          </a:p>
          <a:p>
            <a:r>
              <a:rPr lang="en-US" dirty="0"/>
              <a:t>KappaOne – ideally one click </a:t>
            </a:r>
            <a:br>
              <a:rPr lang="en-US" dirty="0"/>
            </a:br>
            <a:r>
              <a:rPr lang="en-US" dirty="0"/>
              <a:t>(or one API command) integration and use.</a:t>
            </a:r>
          </a:p>
          <a:p>
            <a:r>
              <a:rPr lang="en-US" dirty="0"/>
              <a:t>“Professional” calibration, thermal noise correction and speckle suppression.</a:t>
            </a:r>
          </a:p>
          <a:p>
            <a:endParaRPr lang="en-150" dirty="0"/>
          </a:p>
        </p:txBody>
      </p:sp>
      <p:pic>
        <p:nvPicPr>
          <p:cNvPr id="7" name="Sisu kohatäide 6">
            <a:extLst>
              <a:ext uri="{FF2B5EF4-FFF2-40B4-BE49-F238E27FC236}">
                <a16:creationId xmlns:a16="http://schemas.microsoft.com/office/drawing/2014/main" id="{CC1CE249-99E1-AD32-DBF3-16739A7520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35759" y="2302666"/>
            <a:ext cx="2123587" cy="3248493"/>
          </a:xfrm>
        </p:spPr>
      </p:pic>
      <p:sp>
        <p:nvSpPr>
          <p:cNvPr id="3" name="Slaidinumbri kohatäide 2">
            <a:extLst>
              <a:ext uri="{FF2B5EF4-FFF2-40B4-BE49-F238E27FC236}">
                <a16:creationId xmlns:a16="http://schemas.microsoft.com/office/drawing/2014/main" id="{63B7DB70-EB3B-C2A4-2408-F6208A933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5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ACCFC49-AEB8-0C61-2AF7-969E67085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KappaOne</a:t>
            </a:r>
            <a:endParaRPr lang="en-15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6B4ACF1-9A9A-7677-BC22-9690683BDF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1159"/>
            <a:ext cx="5181600" cy="4055804"/>
          </a:xfrm>
        </p:spPr>
        <p:txBody>
          <a:bodyPr/>
          <a:lstStyle/>
          <a:p>
            <a:r>
              <a:rPr lang="en-US" dirty="0"/>
              <a:t>Webmap.</a:t>
            </a:r>
          </a:p>
          <a:p>
            <a:r>
              <a:rPr lang="en-US" dirty="0"/>
              <a:t>WMS/WCS rasters to your desktop or web GIS.</a:t>
            </a:r>
          </a:p>
          <a:p>
            <a:r>
              <a:rPr lang="en-US" dirty="0"/>
              <a:t>Query the time periods, areas and layers you need over API.</a:t>
            </a:r>
          </a:p>
          <a:p>
            <a:endParaRPr lang="en-150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5A0A64E4-03E2-DB71-06A5-84F06338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12</a:t>
            </a:fld>
            <a:endParaRPr lang="en-US"/>
          </a:p>
        </p:txBody>
      </p:sp>
      <p:pic>
        <p:nvPicPr>
          <p:cNvPr id="9" name="Sisu kohatäide 6">
            <a:extLst>
              <a:ext uri="{FF2B5EF4-FFF2-40B4-BE49-F238E27FC236}">
                <a16:creationId xmlns:a16="http://schemas.microsoft.com/office/drawing/2014/main" id="{C5663B18-456A-A929-9540-853DA2BAB5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35759" y="2302666"/>
            <a:ext cx="2123587" cy="3248493"/>
          </a:xfrm>
        </p:spPr>
      </p:pic>
    </p:spTree>
    <p:extLst>
      <p:ext uri="{BB962C8B-B14F-4D97-AF65-F5344CB8AC3E}">
        <p14:creationId xmlns:p14="http://schemas.microsoft.com/office/powerpoint/2010/main" val="7684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6C2DC6C-4E5A-2ED8-E6E3-FD7161DC2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KappaOne</a:t>
            </a:r>
            <a:endParaRPr lang="en-15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5CD3017-715F-9294-A3D5-E353D0587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99922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Try it out!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r>
              <a:rPr lang="en-US" dirty="0"/>
              <a:t> </a:t>
            </a:r>
          </a:p>
          <a:p>
            <a:r>
              <a:rPr lang="en-US" dirty="0">
                <a:hlinkClick r:id="rId2"/>
              </a:rPr>
              <a:t>https://kappaone.eu/ard_landing/</a:t>
            </a:r>
            <a:r>
              <a:rPr lang="en-US" dirty="0"/>
              <a:t>  </a:t>
            </a:r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1F690A4B-2FB7-4EA5-DCE8-A0898F8A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13</a:t>
            </a:fld>
            <a:endParaRPr lang="en-US"/>
          </a:p>
        </p:txBody>
      </p:sp>
      <p:pic>
        <p:nvPicPr>
          <p:cNvPr id="6" name="Sisu kohatäide 6">
            <a:extLst>
              <a:ext uri="{FF2B5EF4-FFF2-40B4-BE49-F238E27FC236}">
                <a16:creationId xmlns:a16="http://schemas.microsoft.com/office/drawing/2014/main" id="{90F7A907-D4E9-AB39-E570-5CAB799F88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35759" y="2302666"/>
            <a:ext cx="2123587" cy="3248493"/>
          </a:xfrm>
        </p:spPr>
      </p:pic>
    </p:spTree>
    <p:extLst>
      <p:ext uri="{BB962C8B-B14F-4D97-AF65-F5344CB8AC3E}">
        <p14:creationId xmlns:p14="http://schemas.microsoft.com/office/powerpoint/2010/main" val="156722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u kohatäide 3">
            <a:extLst>
              <a:ext uri="{FF2B5EF4-FFF2-40B4-BE49-F238E27FC236}">
                <a16:creationId xmlns:a16="http://schemas.microsoft.com/office/drawing/2014/main" id="{122BAD60-1F1B-4932-BEDC-50D51A922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6660" y="6209899"/>
            <a:ext cx="10515600" cy="495301"/>
          </a:xfrm>
        </p:spPr>
        <p:txBody>
          <a:bodyPr>
            <a:normAutofit/>
          </a:bodyPr>
          <a:lstStyle/>
          <a:p>
            <a:r>
              <a:rPr lang="en-US" sz="2400" dirty="0"/>
              <a:t>See more at: </a:t>
            </a:r>
            <a:r>
              <a:rPr lang="en-US" sz="2400" dirty="0">
                <a:hlinkClick r:id="rId2"/>
              </a:rPr>
              <a:t>https://kappazeta.ee/cloudcomparison</a:t>
            </a:r>
            <a:r>
              <a:rPr lang="en-US" sz="2400" dirty="0"/>
              <a:t> </a:t>
            </a:r>
            <a:endParaRPr lang="en-150" sz="2400" dirty="0"/>
          </a:p>
        </p:txBody>
      </p:sp>
      <p:sp>
        <p:nvSpPr>
          <p:cNvPr id="2" name="Slaidinumbri kohatäide 1">
            <a:extLst>
              <a:ext uri="{FF2B5EF4-FFF2-40B4-BE49-F238E27FC236}">
                <a16:creationId xmlns:a16="http://schemas.microsoft.com/office/drawing/2014/main" id="{EEA82B25-10DA-40F4-A6AB-7B26CEC4C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14</a:t>
            </a:fld>
            <a:endParaRPr lang="en-US"/>
          </a:p>
        </p:txBody>
      </p:sp>
      <p:sp>
        <p:nvSpPr>
          <p:cNvPr id="3" name="Pealkiri 2">
            <a:extLst>
              <a:ext uri="{FF2B5EF4-FFF2-40B4-BE49-F238E27FC236}">
                <a16:creationId xmlns:a16="http://schemas.microsoft.com/office/drawing/2014/main" id="{FB35F33D-2B95-4828-A608-117EF5AEB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0799"/>
            <a:ext cx="10771527" cy="1325563"/>
          </a:xfrm>
        </p:spPr>
        <p:txBody>
          <a:bodyPr/>
          <a:lstStyle/>
          <a:p>
            <a:r>
              <a:rPr lang="en-US" dirty="0"/>
              <a:t>KappaMask - visual comparison with Sen2cor</a:t>
            </a:r>
            <a:endParaRPr lang="en-150" dirty="0"/>
          </a:p>
        </p:txBody>
      </p:sp>
      <p:pic>
        <p:nvPicPr>
          <p:cNvPr id="6" name="Pilt 5" descr="Pilt, millel on kujutatud tekst, puu&#10;&#10;Kirjeldus on genereeritud automaatselt">
            <a:extLst>
              <a:ext uri="{FF2B5EF4-FFF2-40B4-BE49-F238E27FC236}">
                <a16:creationId xmlns:a16="http://schemas.microsoft.com/office/drawing/2014/main" id="{F9421738-9395-42E7-B97F-41EDDFDE9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488" y="2505441"/>
            <a:ext cx="5609972" cy="2852876"/>
          </a:xfrm>
          <a:prstGeom prst="rect">
            <a:avLst/>
          </a:prstGeom>
        </p:spPr>
      </p:pic>
      <p:pic>
        <p:nvPicPr>
          <p:cNvPr id="8" name="Pilt 7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CE582D02-8F00-4928-9B0A-C547B9C91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54" y="2446180"/>
            <a:ext cx="2850757" cy="2912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CDAD2A-7D5A-4220-8E76-D36BA433801C}"/>
              </a:ext>
            </a:extLst>
          </p:cNvPr>
          <p:cNvSpPr txBox="1"/>
          <p:nvPr/>
        </p:nvSpPr>
        <p:spPr>
          <a:xfrm>
            <a:off x="1157161" y="2136109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Sentinel-2 image</a:t>
            </a:r>
            <a:endParaRPr lang="en-1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098856-7E0C-422F-907A-C80BFF3C327C}"/>
              </a:ext>
            </a:extLst>
          </p:cNvPr>
          <p:cNvSpPr txBox="1"/>
          <p:nvPr/>
        </p:nvSpPr>
        <p:spPr>
          <a:xfrm>
            <a:off x="4255062" y="2136109"/>
            <a:ext cx="166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KappaMask (AI)</a:t>
            </a:r>
            <a:endParaRPr lang="en-1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20029-69C0-466B-A28A-C8829F5DBDA7}"/>
              </a:ext>
            </a:extLst>
          </p:cNvPr>
          <p:cNvSpPr txBox="1"/>
          <p:nvPr/>
        </p:nvSpPr>
        <p:spPr>
          <a:xfrm>
            <a:off x="6778015" y="1963591"/>
            <a:ext cx="21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Sen2cor </a:t>
            </a:r>
            <a:r>
              <a:rPr lang="en-US" sz="1400" dirty="0"/>
              <a:t>(rule based, </a:t>
            </a:r>
            <a:br>
              <a:rPr lang="en-US" sz="1400" dirty="0"/>
            </a:br>
            <a:r>
              <a:rPr lang="en-US" sz="1400" dirty="0"/>
              <a:t>current ESA default mask)</a:t>
            </a:r>
            <a:endParaRPr lang="en-150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3540C9-2FFD-43C2-9AE0-640775BDEBA7}"/>
              </a:ext>
            </a:extLst>
          </p:cNvPr>
          <p:cNvSpPr txBox="1"/>
          <p:nvPr/>
        </p:nvSpPr>
        <p:spPr>
          <a:xfrm>
            <a:off x="9725525" y="4331130"/>
            <a:ext cx="197522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Small fragmented </a:t>
            </a:r>
            <a:br>
              <a:rPr lang="en-US" dirty="0"/>
            </a:br>
            <a:r>
              <a:rPr lang="en-US" dirty="0"/>
              <a:t>clouds undetected</a:t>
            </a:r>
            <a:endParaRPr lang="en-1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41AC5-B15F-4EAD-B4C8-8C5E1D912669}"/>
              </a:ext>
            </a:extLst>
          </p:cNvPr>
          <p:cNvSpPr txBox="1"/>
          <p:nvPr/>
        </p:nvSpPr>
        <p:spPr>
          <a:xfrm>
            <a:off x="9651498" y="2805595"/>
            <a:ext cx="212327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Water misclassified </a:t>
            </a:r>
            <a:br>
              <a:rPr lang="en-US" dirty="0"/>
            </a:br>
            <a:r>
              <a:rPr lang="en-US" dirty="0"/>
              <a:t>as cloud shadow</a:t>
            </a:r>
            <a:endParaRPr lang="en-150" dirty="0"/>
          </a:p>
        </p:txBody>
      </p:sp>
      <p:cxnSp>
        <p:nvCxnSpPr>
          <p:cNvPr id="15" name="Sirge noolkonnektor 14">
            <a:extLst>
              <a:ext uri="{FF2B5EF4-FFF2-40B4-BE49-F238E27FC236}">
                <a16:creationId xmlns:a16="http://schemas.microsoft.com/office/drawing/2014/main" id="{37CBA29A-4E95-41E6-9DFF-1988EEE3CECA}"/>
              </a:ext>
            </a:extLst>
          </p:cNvPr>
          <p:cNvCxnSpPr>
            <a:stCxn id="13" idx="1"/>
          </p:cNvCxnSpPr>
          <p:nvPr/>
        </p:nvCxnSpPr>
        <p:spPr>
          <a:xfrm flipH="1">
            <a:off x="4661012" y="3128761"/>
            <a:ext cx="4990486" cy="5368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irge noolkonnektor 15">
            <a:extLst>
              <a:ext uri="{FF2B5EF4-FFF2-40B4-BE49-F238E27FC236}">
                <a16:creationId xmlns:a16="http://schemas.microsoft.com/office/drawing/2014/main" id="{8C31ACE5-9D85-4902-8D6F-6055FC0CEBC1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7428488" y="3128761"/>
            <a:ext cx="2223010" cy="4759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irge noolkonnektor 19">
            <a:extLst>
              <a:ext uri="{FF2B5EF4-FFF2-40B4-BE49-F238E27FC236}">
                <a16:creationId xmlns:a16="http://schemas.microsoft.com/office/drawing/2014/main" id="{199299C5-BA3E-4A3E-9174-7A2EC5F422CA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6237611" y="4128848"/>
            <a:ext cx="3487914" cy="525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irge noolkonnektor 21">
            <a:extLst>
              <a:ext uri="{FF2B5EF4-FFF2-40B4-BE49-F238E27FC236}">
                <a16:creationId xmlns:a16="http://schemas.microsoft.com/office/drawing/2014/main" id="{1AECCCE7-D108-4CDB-A34C-A0A1DF40C8DE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8964601" y="4075246"/>
            <a:ext cx="760924" cy="579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C0CC254-0C13-4358-B49C-A5606A349627}"/>
              </a:ext>
            </a:extLst>
          </p:cNvPr>
          <p:cNvSpPr txBox="1"/>
          <p:nvPr/>
        </p:nvSpPr>
        <p:spPr>
          <a:xfrm>
            <a:off x="9578690" y="5176415"/>
            <a:ext cx="21220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Legend:</a:t>
            </a:r>
          </a:p>
          <a:p>
            <a:r>
              <a:rPr lang="en-US" i="1" dirty="0"/>
              <a:t>Yellow – cloud</a:t>
            </a:r>
            <a:br>
              <a:rPr lang="en-US" i="1" dirty="0"/>
            </a:br>
            <a:r>
              <a:rPr lang="en-US" i="1" dirty="0"/>
              <a:t>Green – cloud shadow</a:t>
            </a:r>
            <a:endParaRPr lang="en-150" i="1" dirty="0"/>
          </a:p>
        </p:txBody>
      </p:sp>
    </p:spTree>
    <p:extLst>
      <p:ext uri="{BB962C8B-B14F-4D97-AF65-F5344CB8AC3E}">
        <p14:creationId xmlns:p14="http://schemas.microsoft.com/office/powerpoint/2010/main" val="219391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9F3A11D-4826-93A3-3AB8-5517264C0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988"/>
            <a:ext cx="10515600" cy="1325563"/>
          </a:xfrm>
        </p:spPr>
        <p:txBody>
          <a:bodyPr/>
          <a:lstStyle/>
          <a:p>
            <a:r>
              <a:rPr lang="en-US" dirty="0"/>
              <a:t>OK, but what if we’d build a high impact </a:t>
            </a:r>
            <a:br>
              <a:rPr lang="en-US" dirty="0"/>
            </a:br>
            <a:r>
              <a:rPr lang="en-US" dirty="0"/>
              <a:t>Earth Observation satellite?</a:t>
            </a:r>
            <a:endParaRPr lang="en-15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3DE538B-2F57-51CC-8E60-7C32890D3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52527" cy="4351338"/>
          </a:xfrm>
        </p:spPr>
        <p:txBody>
          <a:bodyPr/>
          <a:lstStyle/>
          <a:p>
            <a:r>
              <a:rPr lang="en-US" dirty="0"/>
              <a:t>Adding elevation data to Sentinel-1 with a passive bistatic receiver satellite.</a:t>
            </a:r>
          </a:p>
          <a:p>
            <a:r>
              <a:rPr lang="en-US" dirty="0"/>
              <a:t>From the crazy ideas, but nothing seems to stop us.</a:t>
            </a:r>
          </a:p>
          <a:p>
            <a:r>
              <a:rPr lang="en-US" dirty="0"/>
              <a:t>Most of Estonian space community is behind it, including several former ESTCube-1 team members.</a:t>
            </a:r>
            <a:endParaRPr lang="en-150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6ED33FCE-CD8D-39F4-6769-D4BDEB58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15</a:t>
            </a:fld>
            <a:endParaRPr lang="en-US"/>
          </a:p>
        </p:txBody>
      </p:sp>
      <p:pic>
        <p:nvPicPr>
          <p:cNvPr id="6" name="Sisu kohatäide 5">
            <a:extLst>
              <a:ext uri="{FF2B5EF4-FFF2-40B4-BE49-F238E27FC236}">
                <a16:creationId xmlns:a16="http://schemas.microsoft.com/office/drawing/2014/main" id="{925584DD-6484-1A57-E398-785B9DB92A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168239"/>
            <a:ext cx="5181600" cy="2981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A4E7E-641D-09C8-4AD5-F37B62AF48BD}"/>
              </a:ext>
            </a:extLst>
          </p:cNvPr>
          <p:cNvSpPr txBox="1"/>
          <p:nvPr/>
        </p:nvSpPr>
        <p:spPr>
          <a:xfrm>
            <a:off x="6096000" y="5280664"/>
            <a:ext cx="54473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 surface model derived from DLR TanDEM-X, providing 3D image of the Earth with terrain info </a:t>
            </a:r>
            <a:b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vegetation height. The proposed mission would produce similar data systematically several times </a:t>
            </a:r>
            <a:b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week on a global scale.</a:t>
            </a:r>
            <a:endParaRPr lang="en-150" sz="1000" i="1" dirty="0"/>
          </a:p>
        </p:txBody>
      </p:sp>
    </p:spTree>
    <p:extLst>
      <p:ext uri="{BB962C8B-B14F-4D97-AF65-F5344CB8AC3E}">
        <p14:creationId xmlns:p14="http://schemas.microsoft.com/office/powerpoint/2010/main" val="356103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05E088F-E93E-06F1-6ACD-297F72D62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74" y="244761"/>
            <a:ext cx="11308702" cy="1325563"/>
          </a:xfrm>
        </p:spPr>
        <p:txBody>
          <a:bodyPr>
            <a:noAutofit/>
          </a:bodyPr>
          <a:lstStyle/>
          <a:p>
            <a:r>
              <a:rPr lang="en-US" sz="3200" dirty="0"/>
              <a:t>Making Sentinel-1 data 3D with a formation flying bistatic SAR passive receiver satellite – future food for the AI, improving the digital twin of Earth</a:t>
            </a:r>
            <a:endParaRPr lang="en-150" sz="32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175F7B5-F93A-D866-FFE2-772B46D2C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51106" cy="4351338"/>
          </a:xfrm>
        </p:spPr>
        <p:txBody>
          <a:bodyPr>
            <a:noAutofit/>
          </a:bodyPr>
          <a:lstStyle/>
          <a:p>
            <a:r>
              <a:rPr lang="en-US" sz="2200" dirty="0"/>
              <a:t>“Doubling” the value of Sentinel-1 data with just a fraction of additional investment.</a:t>
            </a:r>
          </a:p>
          <a:p>
            <a:r>
              <a:rPr lang="en-US" sz="2200" dirty="0"/>
              <a:t>Focus on operational mission and creating a global data factory.</a:t>
            </a:r>
          </a:p>
          <a:p>
            <a:r>
              <a:rPr lang="en-US" sz="2200" dirty="0"/>
              <a:t>The need: </a:t>
            </a:r>
            <a:br>
              <a:rPr lang="en-US" sz="2200" dirty="0"/>
            </a:br>
            <a:r>
              <a:rPr lang="en-US" sz="2200" dirty="0"/>
              <a:t>- huge errors in carbon crediting market;</a:t>
            </a:r>
            <a:br>
              <a:rPr lang="en-US" sz="2200" dirty="0"/>
            </a:br>
            <a:r>
              <a:rPr lang="en-US" sz="2200" dirty="0"/>
              <a:t>- digital twin of Earth difficult to imagine without 3D and height dimension.</a:t>
            </a:r>
            <a:br>
              <a:rPr lang="en-US" sz="2200" dirty="0"/>
            </a:br>
            <a:r>
              <a:rPr lang="en-US" sz="2200" dirty="0"/>
              <a:t>- from oil-based economy to bio-based economy, resource data needed!</a:t>
            </a:r>
          </a:p>
          <a:p>
            <a:r>
              <a:rPr lang="en-US" sz="2200" dirty="0"/>
              <a:t>Recent feedback from ESA Living Planet Symposium is very positive.</a:t>
            </a:r>
            <a:endParaRPr lang="en-150" sz="2200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58C401EB-0D2D-B7BA-1F8B-B3FAF5FFA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16</a:t>
            </a:fld>
            <a:endParaRPr lang="en-US"/>
          </a:p>
        </p:txBody>
      </p:sp>
      <p:pic>
        <p:nvPicPr>
          <p:cNvPr id="1026" name="Picture 2" descr="The reconfigurable configuration of the HarmonySentinel-1... | Download  Scientific Diagram">
            <a:extLst>
              <a:ext uri="{FF2B5EF4-FFF2-40B4-BE49-F238E27FC236}">
                <a16:creationId xmlns:a16="http://schemas.microsoft.com/office/drawing/2014/main" id="{D39925FF-25A6-E634-EDA8-2C97918B8D8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625" y="2337816"/>
            <a:ext cx="5181600" cy="21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6E23DE-6321-2497-B4E3-5A937D434563}"/>
              </a:ext>
            </a:extLst>
          </p:cNvPr>
          <p:cNvSpPr txBox="1"/>
          <p:nvPr/>
        </p:nvSpPr>
        <p:spPr>
          <a:xfrm>
            <a:off x="6976453" y="4964510"/>
            <a:ext cx="4080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Related missions to learn from: NASA SRTM, </a:t>
            </a:r>
            <a:br>
              <a:rPr lang="en-US" i="1" dirty="0"/>
            </a:br>
            <a:r>
              <a:rPr lang="en-US" i="1" dirty="0"/>
              <a:t>DLR TanDEM-X and ESA Harmony.</a:t>
            </a:r>
            <a:endParaRPr lang="en-150" i="1" dirty="0"/>
          </a:p>
        </p:txBody>
      </p:sp>
    </p:spTree>
    <p:extLst>
      <p:ext uri="{BB962C8B-B14F-4D97-AF65-F5344CB8AC3E}">
        <p14:creationId xmlns:p14="http://schemas.microsoft.com/office/powerpoint/2010/main" val="19242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>
            <a:extLst>
              <a:ext uri="{FF2B5EF4-FFF2-40B4-BE49-F238E27FC236}">
                <a16:creationId xmlns:a16="http://schemas.microsoft.com/office/drawing/2014/main" id="{16F7D768-2D58-80C6-7821-49F8549D4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Earth Observation and </a:t>
            </a:r>
            <a:r>
              <a:rPr lang="en-US" u="sng" dirty="0"/>
              <a:t>understanding our planet deserves at least 10x attention</a:t>
            </a:r>
            <a:r>
              <a:rPr lang="en-US" dirty="0"/>
              <a:t> of the talent than it receives today.</a:t>
            </a:r>
          </a:p>
          <a:p>
            <a:r>
              <a:rPr lang="en-US" dirty="0"/>
              <a:t>Optimizing the transport of people and food by further 5% is not the greatest challenge of our time.</a:t>
            </a:r>
          </a:p>
          <a:p>
            <a:r>
              <a:rPr lang="en-US" dirty="0"/>
              <a:t>There is no planet B.</a:t>
            </a:r>
          </a:p>
          <a:p>
            <a:r>
              <a:rPr lang="en-US" i="1" dirty="0"/>
              <a:t>More long-term thinking needed from the investors and government!</a:t>
            </a:r>
            <a:endParaRPr lang="en-150" i="1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2D905E9B-2AD3-3235-908A-F7E658AC6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17</a:t>
            </a:fld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EEDD8F74-3651-63D7-81C1-3490F0302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Green deal, Earth Observation data science and thesis options with KZ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3495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B54FB53-23C8-1F7C-C222-1F7325554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Green deal, Earth Observation data science and thesis options with KZ</a:t>
            </a:r>
            <a:endParaRPr lang="en-15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88C83CC-13AD-F18E-32CA-BE4B715E1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21546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Possibility to do data science theses with KZ team.</a:t>
            </a:r>
          </a:p>
          <a:p>
            <a:r>
              <a:rPr lang="en-GB" dirty="0">
                <a:hlinkClick r:id="rId2"/>
              </a:rPr>
              <a:t>https://comserv.cs.ut.ee/ati_thesis_offers/?language=en</a:t>
            </a:r>
            <a:endParaRPr lang="en-GB" dirty="0"/>
          </a:p>
          <a:p>
            <a:r>
              <a:rPr lang="en-GB" dirty="0"/>
              <a:t>Topics: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AI-based speckle suppression for SAR data.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Detecting crop growth phases from Earth Observation data</a:t>
            </a:r>
            <a:r>
              <a:rPr lang="en-GB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Image to image transition models for Earth Observation data.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Modelling green-house gas emission and sinks using Earth Observation data.</a:t>
            </a:r>
          </a:p>
          <a:p>
            <a:pPr marL="0" indent="0">
              <a:buNone/>
            </a:pPr>
            <a:r>
              <a:rPr lang="en-US" i="1" dirty="0"/>
              <a:t>Come to talk with us. :-)</a:t>
            </a:r>
            <a:endParaRPr lang="en-150" i="1" dirty="0"/>
          </a:p>
          <a:p>
            <a:endParaRPr lang="en-150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2FBB86B2-259B-CBB6-86EC-5FF61ABEC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2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3604"/>
            <a:ext cx="12192215" cy="51546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9C95A68-DABB-41DA-8BD7-32F85E4D5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271167"/>
            <a:ext cx="10515600" cy="1325563"/>
          </a:xfrm>
        </p:spPr>
        <p:txBody>
          <a:bodyPr/>
          <a:lstStyle/>
          <a:p>
            <a:pPr algn="ctr"/>
            <a:r>
              <a:rPr lang="et-EE"/>
              <a:t>Aitäh!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6C86A-008B-41A0-AF33-A8EB684EDFB6}"/>
              </a:ext>
            </a:extLst>
          </p:cNvPr>
          <p:cNvSpPr txBox="1"/>
          <p:nvPr/>
        </p:nvSpPr>
        <p:spPr>
          <a:xfrm>
            <a:off x="4025826" y="1723604"/>
            <a:ext cx="3501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kaupo.voormansik</a:t>
            </a:r>
            <a:r>
              <a:rPr lang="en-US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@kappazeta.ee</a:t>
            </a:r>
            <a:endParaRPr lang="en-US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US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+37</a:t>
            </a:r>
            <a:r>
              <a:rPr lang="et-EE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</a:t>
            </a:r>
            <a:r>
              <a:rPr lang="en-US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t-EE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56 669 225</a:t>
            </a:r>
            <a:endParaRPr lang="en-US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US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5"/>
              </a:rPr>
              <a:t>WWW.KAPPAZETA.EE</a:t>
            </a:r>
            <a:endParaRPr lang="en-GB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>
            <a:extLst>
              <a:ext uri="{FF2B5EF4-FFF2-40B4-BE49-F238E27FC236}">
                <a16:creationId xmlns:a16="http://schemas.microsoft.com/office/drawing/2014/main" id="{E00ED383-CB85-445B-9F75-EAC00AD1C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Quick intro of KappaZeta.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Machine learning &amp; data science in KZ.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KappaOne.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KappaMask.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Let’s build a data factory for global elevation data.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Green deal, Earth Observation data science and thesis options with KZ.</a:t>
            </a:r>
          </a:p>
        </p:txBody>
      </p:sp>
      <p:sp>
        <p:nvSpPr>
          <p:cNvPr id="3" name="Slaidinumbri kohatäide 2">
            <a:extLst>
              <a:ext uri="{FF2B5EF4-FFF2-40B4-BE49-F238E27FC236}">
                <a16:creationId xmlns:a16="http://schemas.microsoft.com/office/drawing/2014/main" id="{0D5FC14A-2A70-45E0-96C3-754701AB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2</a:t>
            </a:fld>
            <a:endParaRPr lang="en-US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97E30239-3954-47E7-852D-BB8B17A96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74470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stkülik 11">
            <a:extLst>
              <a:ext uri="{FF2B5EF4-FFF2-40B4-BE49-F238E27FC236}">
                <a16:creationId xmlns:a16="http://schemas.microsoft.com/office/drawing/2014/main" id="{F1B2A6B0-4979-BB3F-2193-168021F0371E}"/>
              </a:ext>
            </a:extLst>
          </p:cNvPr>
          <p:cNvSpPr/>
          <p:nvPr/>
        </p:nvSpPr>
        <p:spPr>
          <a:xfrm>
            <a:off x="765111" y="6058045"/>
            <a:ext cx="3353464" cy="637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3" name="Slaidinumbri kohatäide 2">
            <a:extLst>
              <a:ext uri="{FF2B5EF4-FFF2-40B4-BE49-F238E27FC236}">
                <a16:creationId xmlns:a16="http://schemas.microsoft.com/office/drawing/2014/main" id="{70CCF0BC-F1B2-4F6B-814D-B5CFC916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20</a:t>
            </a:fld>
            <a:endParaRPr lang="en-US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DF40862E-6695-4B4D-829C-129C998C6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87" y="380799"/>
            <a:ext cx="1065451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Examples of KappaOne analysis ready data layers</a:t>
            </a:r>
            <a:endParaRPr lang="en-150" sz="4000" dirty="0"/>
          </a:p>
        </p:txBody>
      </p:sp>
      <p:pic>
        <p:nvPicPr>
          <p:cNvPr id="7" name="Sisu kohatäide 5">
            <a:extLst>
              <a:ext uri="{FF2B5EF4-FFF2-40B4-BE49-F238E27FC236}">
                <a16:creationId xmlns:a16="http://schemas.microsoft.com/office/drawing/2014/main" id="{5191AF0A-986B-4CDD-BED4-4B8299E14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916" y="3651380"/>
            <a:ext cx="6437276" cy="27425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C8BE86-B66C-4F4E-B625-828F07BDC0B5}"/>
              </a:ext>
            </a:extLst>
          </p:cNvPr>
          <p:cNvSpPr txBox="1"/>
          <p:nvPr/>
        </p:nvSpPr>
        <p:spPr>
          <a:xfrm>
            <a:off x="1746392" y="6219144"/>
            <a:ext cx="1978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Sentinel-1 WMS</a:t>
            </a:r>
            <a:endParaRPr lang="en-1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9142C-A543-413D-B09E-97AC15736DC6}"/>
              </a:ext>
            </a:extLst>
          </p:cNvPr>
          <p:cNvSpPr txBox="1"/>
          <p:nvPr/>
        </p:nvSpPr>
        <p:spPr>
          <a:xfrm>
            <a:off x="7040389" y="2027294"/>
            <a:ext cx="3430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Radar based biomass estimate</a:t>
            </a:r>
            <a:endParaRPr lang="en-150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032A7DB9-E984-0755-DDAB-DB69B1014E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524" y="2497724"/>
            <a:ext cx="6728260" cy="3687840"/>
          </a:xfrm>
          <a:prstGeom prst="rect">
            <a:avLst/>
          </a:prstGeom>
        </p:spPr>
      </p:pic>
      <p:pic>
        <p:nvPicPr>
          <p:cNvPr id="6" name="Sisu kohatäide 5">
            <a:extLst>
              <a:ext uri="{FF2B5EF4-FFF2-40B4-BE49-F238E27FC236}">
                <a16:creationId xmlns:a16="http://schemas.microsoft.com/office/drawing/2014/main" id="{F72C8F2B-BA61-4C10-BC9B-0A8E6FD91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166" y="4046906"/>
            <a:ext cx="4117910" cy="2138658"/>
          </a:xfr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D931F5E6-1C60-C7B6-9632-B9F0ED41F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689" y="2092345"/>
            <a:ext cx="3216864" cy="156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KappaZeta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EO services company.</a:t>
            </a:r>
          </a:p>
          <a:p>
            <a:r>
              <a:rPr lang="en-GB" dirty="0"/>
              <a:t>Established in 2015 (economically active since 2017).</a:t>
            </a:r>
          </a:p>
          <a:p>
            <a:r>
              <a:rPr lang="en-GB" dirty="0"/>
              <a:t>Spin-off of Tartu Observatory</a:t>
            </a:r>
            <a:r>
              <a:rPr lang="et-EE" dirty="0"/>
              <a:t>, </a:t>
            </a:r>
            <a:br>
              <a:rPr lang="et-EE" dirty="0"/>
            </a:br>
            <a:r>
              <a:rPr lang="et-EE" dirty="0"/>
              <a:t>University of Tartu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CEF28AA7-D1C0-4C6D-B6DB-4594387E30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SAR and deep learning technology.</a:t>
            </a:r>
          </a:p>
          <a:p>
            <a:r>
              <a:rPr lang="en-GB" dirty="0"/>
              <a:t>Applications in agriculture sector. </a:t>
            </a:r>
          </a:p>
          <a:p>
            <a:r>
              <a:rPr lang="en-GB" dirty="0"/>
              <a:t>Analysis ready S1 data layers </a:t>
            </a:r>
            <a:br>
              <a:rPr lang="en-GB" dirty="0"/>
            </a:br>
            <a:r>
              <a:rPr lang="en-GB" dirty="0"/>
              <a:t>for other EO and ICT companies</a:t>
            </a:r>
          </a:p>
          <a:p>
            <a:pPr marL="0" indent="0">
              <a:buNone/>
            </a:pPr>
            <a:endParaRPr lang="en-15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A710-C9D8-4670-B6C2-1FDDA9228658}" type="slidenum">
              <a:rPr lang="en-GB" smtClean="0"/>
              <a:t>3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044" y="4758479"/>
            <a:ext cx="2060876" cy="57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KappaZeta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5386" y="2043076"/>
            <a:ext cx="5512869" cy="3263504"/>
          </a:xfrm>
        </p:spPr>
        <p:txBody>
          <a:bodyPr/>
          <a:lstStyle/>
          <a:p>
            <a:r>
              <a:rPr lang="en-GB" dirty="0"/>
              <a:t>Team of 1</a:t>
            </a:r>
            <a:r>
              <a:rPr lang="en-US" dirty="0"/>
              <a:t>4+5</a:t>
            </a:r>
            <a:r>
              <a:rPr lang="en-GB" dirty="0"/>
              <a:t> and growing.</a:t>
            </a:r>
          </a:p>
          <a:p>
            <a:r>
              <a:rPr lang="en-GB" dirty="0"/>
              <a:t>Offices in Tartu (</a:t>
            </a:r>
            <a:r>
              <a:rPr lang="en-GB" dirty="0" err="1"/>
              <a:t>Aparaaditehas</a:t>
            </a:r>
            <a:r>
              <a:rPr lang="en-GB" dirty="0"/>
              <a:t>) and </a:t>
            </a:r>
            <a:r>
              <a:rPr lang="en-GB" dirty="0" err="1"/>
              <a:t>Kures</a:t>
            </a:r>
            <a:r>
              <a:rPr lang="et-EE" dirty="0"/>
              <a:t>s</a:t>
            </a:r>
            <a:r>
              <a:rPr lang="en-GB" dirty="0" err="1"/>
              <a:t>aare</a:t>
            </a:r>
            <a:r>
              <a:rPr lang="en-GB" dirty="0"/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1" descr="A picture containing indoor, wall, floor, living&#10;&#10;Description automatically generated">
            <a:extLst>
              <a:ext uri="{FF2B5EF4-FFF2-40B4-BE49-F238E27FC236}">
                <a16:creationId xmlns:a16="http://schemas.microsoft.com/office/drawing/2014/main" id="{E87E9508-3FF1-47DD-840F-8A4DC9766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639" y="3674829"/>
            <a:ext cx="3261090" cy="2445817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3" descr="A picture containing indoor, wall, floor, window&#10;&#10;Description automatically generated">
            <a:extLst>
              <a:ext uri="{FF2B5EF4-FFF2-40B4-BE49-F238E27FC236}">
                <a16:creationId xmlns:a16="http://schemas.microsoft.com/office/drawing/2014/main" id="{41C812B6-AF16-4438-A2C4-92B95F26D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142" y="3674828"/>
            <a:ext cx="3261090" cy="2445818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Picture 2" descr="About">
            <a:extLst>
              <a:ext uri="{FF2B5EF4-FFF2-40B4-BE49-F238E27FC236}">
                <a16:creationId xmlns:a16="http://schemas.microsoft.com/office/drawing/2014/main" id="{FDE7F7C7-E933-427B-972F-3E318371A5B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782" y="2129112"/>
            <a:ext cx="3681181" cy="2453161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9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lt 11" descr="Pilt, millel on kujutatud hoone, maapind, väljas, kivi&#10;&#10;Kirjeldus on genereeritud automaatselt">
            <a:extLst>
              <a:ext uri="{FF2B5EF4-FFF2-40B4-BE49-F238E27FC236}">
                <a16:creationId xmlns:a16="http://schemas.microsoft.com/office/drawing/2014/main" id="{4599DBF0-8134-6046-E386-2BFC0A6A1B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020" y="867"/>
            <a:ext cx="5267968" cy="3950976"/>
          </a:xfrm>
          <a:prstGeom prst="rect">
            <a:avLst/>
          </a:prstGeom>
        </p:spPr>
      </p:pic>
      <p:pic>
        <p:nvPicPr>
          <p:cNvPr id="14" name="Pilt 13" descr="Pilt, millel on kujutatud isik, poseerib, rühm, inimesed&#10;&#10;Kirjeldus on genereeritud automaatselt">
            <a:extLst>
              <a:ext uri="{FF2B5EF4-FFF2-40B4-BE49-F238E27FC236}">
                <a16:creationId xmlns:a16="http://schemas.microsoft.com/office/drawing/2014/main" id="{C0CBDCC0-D4F6-1C71-476B-4CF4510D00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718" y="0"/>
            <a:ext cx="4414184" cy="3310638"/>
          </a:xfrm>
          <a:prstGeom prst="rect">
            <a:avLst/>
          </a:prstGeom>
        </p:spPr>
      </p:pic>
      <p:sp>
        <p:nvSpPr>
          <p:cNvPr id="3" name="Slaidinumbri kohatäide 2">
            <a:extLst>
              <a:ext uri="{FF2B5EF4-FFF2-40B4-BE49-F238E27FC236}">
                <a16:creationId xmlns:a16="http://schemas.microsoft.com/office/drawing/2014/main" id="{70F42B77-C567-A7B8-DF95-C3F223798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7810" y="6331936"/>
            <a:ext cx="2743200" cy="365125"/>
          </a:xfrm>
        </p:spPr>
        <p:txBody>
          <a:bodyPr/>
          <a:lstStyle/>
          <a:p>
            <a:fld id="{6EA179F9-74FC-C549-9DA0-A0AB278F4F32}" type="slidenum">
              <a:rPr lang="en-US" smtClean="0"/>
              <a:t>5</a:t>
            </a:fld>
            <a:endParaRPr lang="en-US"/>
          </a:p>
        </p:txBody>
      </p:sp>
      <p:pic>
        <p:nvPicPr>
          <p:cNvPr id="10" name="Pilt 9" descr="Pilt, millel on kujutatud siseruumis, isik, sein, lagi&#10;&#10;Kirjeldus on genereeritud automaatselt">
            <a:extLst>
              <a:ext uri="{FF2B5EF4-FFF2-40B4-BE49-F238E27FC236}">
                <a16:creationId xmlns:a16="http://schemas.microsoft.com/office/drawing/2014/main" id="{369D7AE0-DBAD-0DF3-8446-9A678333F5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9" y="3310638"/>
            <a:ext cx="7657865" cy="3546496"/>
          </a:xfrm>
          <a:prstGeom prst="rect">
            <a:avLst/>
          </a:prstGeom>
        </p:spPr>
      </p:pic>
      <p:pic>
        <p:nvPicPr>
          <p:cNvPr id="6" name="Sisu kohatäide 8" descr="Pilt, millel on kujutatud tekst, isik, sein, siseruumis&#10;&#10;Kirjeldus on genereeritud automaatselt">
            <a:extLst>
              <a:ext uri="{FF2B5EF4-FFF2-40B4-BE49-F238E27FC236}">
                <a16:creationId xmlns:a16="http://schemas.microsoft.com/office/drawing/2014/main" id="{1AC302C3-2A70-E150-69EB-D267066B82E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414184" cy="3310638"/>
          </a:xfrm>
          <a:prstGeom prst="rect">
            <a:avLst/>
          </a:prstGeom>
        </p:spPr>
      </p:pic>
      <p:pic>
        <p:nvPicPr>
          <p:cNvPr id="8" name="Pilt 7" descr="Pilt, millel on kujutatud isik, väljas, poseerib, seisab&#10;&#10;Kirjeldus on genereeritud automaatselt">
            <a:extLst>
              <a:ext uri="{FF2B5EF4-FFF2-40B4-BE49-F238E27FC236}">
                <a16:creationId xmlns:a16="http://schemas.microsoft.com/office/drawing/2014/main" id="{0A29F0FA-D4CB-43DC-656B-0316DF7A72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259" y="3274177"/>
            <a:ext cx="4777274" cy="3582956"/>
          </a:xfrm>
          <a:prstGeom prst="rect">
            <a:avLst/>
          </a:prstGeom>
        </p:spPr>
      </p:pic>
      <p:pic>
        <p:nvPicPr>
          <p:cNvPr id="5" name="Pilt 4" descr="Pilt, millel on kujutatud rohi, väljas, isik, puu&#10;&#10;Kirjeldus on genereeritud automaatselt">
            <a:extLst>
              <a:ext uri="{FF2B5EF4-FFF2-40B4-BE49-F238E27FC236}">
                <a16:creationId xmlns:a16="http://schemas.microsoft.com/office/drawing/2014/main" id="{1E209377-566D-8CC7-AF7C-CB3E23213C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9607" y="0"/>
            <a:ext cx="4496168" cy="328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>
            <a:extLst>
              <a:ext uri="{FF2B5EF4-FFF2-40B4-BE49-F238E27FC236}">
                <a16:creationId xmlns:a16="http://schemas.microsoft.com/office/drawing/2014/main" id="{C277649F-7A42-4745-923E-73DD4093D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err="1"/>
              <a:t>KappaOne</a:t>
            </a:r>
            <a:r>
              <a:rPr lang="en-GB" dirty="0"/>
              <a:t> Sentinel-1 (and other SAR) analysis ready data layers to other EO and ICT companies as an API and WMS/WCS services.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Agricultural information services to farmers and agri-insurance.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Satellite monitoring for European Paying Agencies </a:t>
            </a:r>
            <a:br>
              <a:rPr lang="en-GB" dirty="0"/>
            </a:br>
            <a:r>
              <a:rPr lang="en-GB" dirty="0"/>
              <a:t>(PRIA and others).</a:t>
            </a:r>
          </a:p>
        </p:txBody>
      </p:sp>
      <p:sp>
        <p:nvSpPr>
          <p:cNvPr id="3" name="Slaidinumbri kohatäide 2">
            <a:extLst>
              <a:ext uri="{FF2B5EF4-FFF2-40B4-BE49-F238E27FC236}">
                <a16:creationId xmlns:a16="http://schemas.microsoft.com/office/drawing/2014/main" id="{2A19817F-C99E-4241-A0E6-CFE1C1A87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6</a:t>
            </a:fld>
            <a:endParaRPr lang="en-US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52E3155D-9603-47CF-9CBD-A0980FEBD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Main applications of KappaZeta</a:t>
            </a:r>
          </a:p>
        </p:txBody>
      </p:sp>
    </p:spTree>
    <p:extLst>
      <p:ext uri="{BB962C8B-B14F-4D97-AF65-F5344CB8AC3E}">
        <p14:creationId xmlns:p14="http://schemas.microsoft.com/office/powerpoint/2010/main" val="346773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idinumbri kohatäide 2">
            <a:extLst>
              <a:ext uri="{FF2B5EF4-FFF2-40B4-BE49-F238E27FC236}">
                <a16:creationId xmlns:a16="http://schemas.microsoft.com/office/drawing/2014/main" id="{2ED51D29-01B7-429B-A94B-1CCDAE280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7</a:t>
            </a:fld>
            <a:endParaRPr lang="en-US"/>
          </a:p>
        </p:txBody>
      </p:sp>
      <p:sp>
        <p:nvSpPr>
          <p:cNvPr id="5" name="Ristkülik 4">
            <a:extLst>
              <a:ext uri="{FF2B5EF4-FFF2-40B4-BE49-F238E27FC236}">
                <a16:creationId xmlns:a16="http://schemas.microsoft.com/office/drawing/2014/main" id="{F2579222-DA18-4F4B-80E4-D4D09CDA57C9}"/>
              </a:ext>
            </a:extLst>
          </p:cNvPr>
          <p:cNvSpPr/>
          <p:nvPr/>
        </p:nvSpPr>
        <p:spPr>
          <a:xfrm>
            <a:off x="1206074" y="1157966"/>
            <a:ext cx="6367244" cy="847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/>
              <a:t>KappaOne S1 ARD </a:t>
            </a:r>
            <a:r>
              <a:rPr lang="et-EE" dirty="0" err="1"/>
              <a:t>layers</a:t>
            </a:r>
            <a:r>
              <a:rPr lang="et-EE" dirty="0"/>
              <a:t> (InCubed)</a:t>
            </a:r>
            <a:endParaRPr lang="en-150" dirty="0"/>
          </a:p>
        </p:txBody>
      </p:sp>
      <p:sp>
        <p:nvSpPr>
          <p:cNvPr id="6" name="Ristkülik 5">
            <a:extLst>
              <a:ext uri="{FF2B5EF4-FFF2-40B4-BE49-F238E27FC236}">
                <a16:creationId xmlns:a16="http://schemas.microsoft.com/office/drawing/2014/main" id="{74893604-A166-4CB0-A2BC-FC7C4392C9A9}"/>
              </a:ext>
            </a:extLst>
          </p:cNvPr>
          <p:cNvSpPr/>
          <p:nvPr/>
        </p:nvSpPr>
        <p:spPr>
          <a:xfrm rot="16200000">
            <a:off x="4288809" y="2765752"/>
            <a:ext cx="4660739" cy="8472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150" dirty="0"/>
              <a:t>Agri-Insurance applications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1E1BC3-C090-4750-8646-DD5585917440}"/>
              </a:ext>
            </a:extLst>
          </p:cNvPr>
          <p:cNvSpPr txBox="1"/>
          <p:nvPr/>
        </p:nvSpPr>
        <p:spPr>
          <a:xfrm>
            <a:off x="5722775" y="5540691"/>
            <a:ext cx="2254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dirty="0"/>
              <a:t>Insurance </a:t>
            </a:r>
            <a:r>
              <a:rPr lang="et-EE" dirty="0" err="1"/>
              <a:t>companies</a:t>
            </a:r>
            <a:r>
              <a:rPr lang="et-EE" dirty="0"/>
              <a:t> /</a:t>
            </a:r>
          </a:p>
          <a:p>
            <a:pPr algn="ctr"/>
            <a:r>
              <a:rPr lang="et-EE" dirty="0" err="1"/>
              <a:t>Farmers</a:t>
            </a:r>
            <a:endParaRPr lang="en-150" dirty="0"/>
          </a:p>
        </p:txBody>
      </p:sp>
      <p:sp>
        <p:nvSpPr>
          <p:cNvPr id="8" name="Ristkülik 7">
            <a:extLst>
              <a:ext uri="{FF2B5EF4-FFF2-40B4-BE49-F238E27FC236}">
                <a16:creationId xmlns:a16="http://schemas.microsoft.com/office/drawing/2014/main" id="{738226B7-DAF4-41C1-A5ED-93B748739B61}"/>
              </a:ext>
            </a:extLst>
          </p:cNvPr>
          <p:cNvSpPr/>
          <p:nvPr/>
        </p:nvSpPr>
        <p:spPr>
          <a:xfrm rot="16200000">
            <a:off x="4678142" y="2800062"/>
            <a:ext cx="4660741" cy="778668"/>
          </a:xfrm>
          <a:prstGeom prst="rect">
            <a:avLst/>
          </a:prstGeom>
          <a:solidFill>
            <a:srgbClr val="5B9BD5">
              <a:alpha val="61176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/>
              <a:t>Monitoring services for PAs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42554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2773" y="380799"/>
            <a:ext cx="11227980" cy="1325563"/>
          </a:xfrm>
        </p:spPr>
        <p:txBody>
          <a:bodyPr>
            <a:normAutofit/>
          </a:bodyPr>
          <a:lstStyle/>
          <a:p>
            <a:r>
              <a:rPr lang="en-GB"/>
              <a:t>Increasing importance of food and agriculture</a:t>
            </a:r>
          </a:p>
        </p:txBody>
      </p:sp>
      <p:pic>
        <p:nvPicPr>
          <p:cNvPr id="1026" name="Picture 2" descr="https://i2.wp.com/fruitworldmedia.com/wp-content/uploads/2016/08/population-growth.jpg?resize=1000%2C600&amp;ssl=1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15163" y="2476876"/>
            <a:ext cx="518160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ldiotsingu green life ecological tulem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2250" y="2172494"/>
            <a:ext cx="43815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1A238-BC52-4BDE-8DC0-45E0C9518C17}"/>
              </a:ext>
            </a:extLst>
          </p:cNvPr>
          <p:cNvSpPr txBox="1"/>
          <p:nvPr/>
        </p:nvSpPr>
        <p:spPr>
          <a:xfrm>
            <a:off x="7140569" y="5722372"/>
            <a:ext cx="31085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800" dirty="0" err="1"/>
              <a:t>Source</a:t>
            </a:r>
            <a:r>
              <a:rPr lang="et-EE" sz="800" dirty="0"/>
              <a:t>: </a:t>
            </a:r>
            <a:r>
              <a:rPr lang="en-GB" sz="800" dirty="0">
                <a:hlinkClick r:id="rId4"/>
              </a:rPr>
              <a:t>https://www.pinterest.com/pin/552253973038383581/?lp=true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0979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u kohatäide 6">
            <a:extLst>
              <a:ext uri="{FF2B5EF4-FFF2-40B4-BE49-F238E27FC236}">
                <a16:creationId xmlns:a16="http://schemas.microsoft.com/office/drawing/2014/main" id="{5B1B09CC-260D-D22B-A702-D5AECDC9E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virtually everything we do.</a:t>
            </a:r>
          </a:p>
          <a:p>
            <a:r>
              <a:rPr lang="en-US" dirty="0"/>
              <a:t>A set of useful tools that we have adapted (…and continue following the latest developments).</a:t>
            </a:r>
          </a:p>
          <a:p>
            <a:r>
              <a:rPr lang="en-US" dirty="0"/>
              <a:t>Machine-learning model (if correctly set-up) is in 99% of cases superior to the “old school” manual models.</a:t>
            </a:r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AC4A95AD-B54A-20AC-8F32-426598A2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79F9-74FC-C549-9DA0-A0AB278F4F32}" type="slidenum">
              <a:rPr lang="en-US" smtClean="0"/>
              <a:t>9</a:t>
            </a:fld>
            <a:endParaRPr lang="en-US"/>
          </a:p>
        </p:txBody>
      </p:sp>
      <p:sp>
        <p:nvSpPr>
          <p:cNvPr id="6" name="Pealkiri 5">
            <a:extLst>
              <a:ext uri="{FF2B5EF4-FFF2-40B4-BE49-F238E27FC236}">
                <a16:creationId xmlns:a16="http://schemas.microsoft.com/office/drawing/2014/main" id="{9969E834-A493-A5B5-71D1-8400DE5D8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&amp; data science in KZ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17653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ppaZeta">
  <a:themeElements>
    <a:clrScheme name="Custom 1">
      <a:dk1>
        <a:srgbClr val="000000"/>
      </a:dk1>
      <a:lt1>
        <a:srgbClr val="FFFFFF"/>
      </a:lt1>
      <a:dk2>
        <a:srgbClr val="0C56A3"/>
      </a:dk2>
      <a:lt2>
        <a:srgbClr val="E7E6E6"/>
      </a:lt2>
      <a:accent1>
        <a:srgbClr val="17A300"/>
      </a:accent1>
      <a:accent2>
        <a:srgbClr val="7BBF49"/>
      </a:accent2>
      <a:accent3>
        <a:srgbClr val="A0D382"/>
      </a:accent3>
      <a:accent4>
        <a:srgbClr val="FFC000"/>
      </a:accent4>
      <a:accent5>
        <a:srgbClr val="5B9BD5"/>
      </a:accent5>
      <a:accent6>
        <a:srgbClr val="70AD47"/>
      </a:accent6>
      <a:hlink>
        <a:srgbClr val="17A353"/>
      </a:hlink>
      <a:folHlink>
        <a:srgbClr val="9FD38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ppaZeta_PP.potx" id="{30F38A1B-E3BC-460A-8B59-070F19CD0A1C}" vid="{B84A3F6E-F61C-42A7-B88E-7D47DB0926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FB280BCDFD7B429E3F3776CF8187F9" ma:contentTypeVersion="11" ma:contentTypeDescription="Loo uus dokument" ma:contentTypeScope="" ma:versionID="561671485d316e285a099df02f3cbd59">
  <xsd:schema xmlns:xsd="http://www.w3.org/2001/XMLSchema" xmlns:xs="http://www.w3.org/2001/XMLSchema" xmlns:p="http://schemas.microsoft.com/office/2006/metadata/properties" xmlns:ns2="515fa912-d799-48f2-904e-84bbdd3abb65" targetNamespace="http://schemas.microsoft.com/office/2006/metadata/properties" ma:root="true" ma:fieldsID="58cb7e77def57d33bb28eebafac7db0f" ns2:_="">
    <xsd:import namespace="515fa912-d799-48f2-904e-84bbdd3abb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5fa912-d799-48f2-904e-84bbdd3abb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B070A71-7260-4394-B983-AC59A7A715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A36473-4411-4610-812C-DB3FFB0CD9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5fa912-d799-48f2-904e-84bbdd3abb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019F01-82CD-448E-B6BD-8EFA6E5E4228}">
  <ds:schemaRefs>
    <ds:schemaRef ds:uri="515fa912-d799-48f2-904e-84bbdd3abb65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2350</TotalTime>
  <Words>995</Words>
  <Application>Microsoft Office PowerPoint</Application>
  <PresentationFormat>Laiekraan</PresentationFormat>
  <Paragraphs>122</Paragraphs>
  <Slides>20</Slides>
  <Notes>5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20</vt:i4>
      </vt:variant>
    </vt:vector>
  </HeadingPairs>
  <TitlesOfParts>
    <vt:vector size="26" baseType="lpstr">
      <vt:lpstr>Arial</vt:lpstr>
      <vt:lpstr>Calibri</vt:lpstr>
      <vt:lpstr>Gill Sans MT</vt:lpstr>
      <vt:lpstr>Source Sans Pro</vt:lpstr>
      <vt:lpstr>Source Sans Pro Regular</vt:lpstr>
      <vt:lpstr>KappaZeta</vt:lpstr>
      <vt:lpstr> Data science &amp; machine learning  in our company</vt:lpstr>
      <vt:lpstr>Outline</vt:lpstr>
      <vt:lpstr>KappaZeta</vt:lpstr>
      <vt:lpstr>KappaZeta today</vt:lpstr>
      <vt:lpstr>PowerPointi esitlus</vt:lpstr>
      <vt:lpstr>Main applications of KappaZeta</vt:lpstr>
      <vt:lpstr>PowerPointi esitlus</vt:lpstr>
      <vt:lpstr>Increasing importance of food and agriculture</vt:lpstr>
      <vt:lpstr>Machine learning &amp; data science in KZ</vt:lpstr>
      <vt:lpstr>Machine learning &amp; data science in KZ</vt:lpstr>
      <vt:lpstr>KappaOne</vt:lpstr>
      <vt:lpstr>KappaOne</vt:lpstr>
      <vt:lpstr>KappaOne</vt:lpstr>
      <vt:lpstr>KappaMask - visual comparison with Sen2cor</vt:lpstr>
      <vt:lpstr>OK, but what if we’d build a high impact  Earth Observation satellite?</vt:lpstr>
      <vt:lpstr>Making Sentinel-1 data 3D with a formation flying bistatic SAR passive receiver satellite – future food for the AI, improving the digital twin of Earth</vt:lpstr>
      <vt:lpstr>Green deal, Earth Observation data science and thesis options with KZ</vt:lpstr>
      <vt:lpstr>Green deal, Earth Observation data science and thesis options with KZ</vt:lpstr>
      <vt:lpstr>Aitäh!</vt:lpstr>
      <vt:lpstr>Examples of KappaOne analysis ready data layers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peeter@tmd.ee</dc:creator>
  <cp:lastModifiedBy>Kaupo Voormansik</cp:lastModifiedBy>
  <cp:revision>5</cp:revision>
  <dcterms:created xsi:type="dcterms:W3CDTF">2017-11-27T11:13:08Z</dcterms:created>
  <dcterms:modified xsi:type="dcterms:W3CDTF">2022-05-30T11:54:43Z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0x010100D6FB280BCDFD7B429E3F3776CF8187F9</vt:lpwstr>
  </property>
</Properties>
</file>